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5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6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7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0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1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3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4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5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6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17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18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theme/theme19.xml" ContentType="application/vnd.openxmlformats-officedocument.theme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87" r:id="rId5"/>
    <p:sldMasterId id="2147483708" r:id="rId6"/>
    <p:sldMasterId id="2147483729" r:id="rId7"/>
    <p:sldMasterId id="2147483783" r:id="rId8"/>
    <p:sldMasterId id="2147483911" r:id="rId9"/>
    <p:sldMasterId id="2147484181" r:id="rId10"/>
    <p:sldMasterId id="2147484216" r:id="rId11"/>
    <p:sldMasterId id="2147484309" r:id="rId12"/>
    <p:sldMasterId id="2147484311" r:id="rId13"/>
    <p:sldMasterId id="2147484331" r:id="rId14"/>
    <p:sldMasterId id="2147484357" r:id="rId15"/>
    <p:sldMasterId id="2147484366" r:id="rId16"/>
    <p:sldMasterId id="2147484404" r:id="rId17"/>
    <p:sldMasterId id="2147484411" r:id="rId18"/>
    <p:sldMasterId id="2147484438" r:id="rId19"/>
    <p:sldMasterId id="2147484474" r:id="rId20"/>
    <p:sldMasterId id="2147484492" r:id="rId21"/>
    <p:sldMasterId id="2147484499" r:id="rId22"/>
    <p:sldMasterId id="2147484520" r:id="rId23"/>
  </p:sldMasterIdLst>
  <p:notesMasterIdLst>
    <p:notesMasterId r:id="rId36"/>
  </p:notesMasterIdLst>
  <p:sldIdLst>
    <p:sldId id="1012" r:id="rId24"/>
    <p:sldId id="1062" r:id="rId25"/>
    <p:sldId id="1061" r:id="rId26"/>
    <p:sldId id="1052" r:id="rId27"/>
    <p:sldId id="1053" r:id="rId28"/>
    <p:sldId id="1054" r:id="rId29"/>
    <p:sldId id="1063" r:id="rId30"/>
    <p:sldId id="1056" r:id="rId31"/>
    <p:sldId id="1057" r:id="rId32"/>
    <p:sldId id="1058" r:id="rId33"/>
    <p:sldId id="1064" r:id="rId34"/>
    <p:sldId id="1059" r:id="rId35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D5BD07-4FC4-460B-B5D5-1D71B58B48ED}">
          <p14:sldIdLst>
            <p14:sldId id="1012"/>
            <p14:sldId id="1062"/>
            <p14:sldId id="1061"/>
            <p14:sldId id="1052"/>
            <p14:sldId id="1053"/>
            <p14:sldId id="1054"/>
            <p14:sldId id="1063"/>
            <p14:sldId id="1056"/>
            <p14:sldId id="1057"/>
            <p14:sldId id="1058"/>
            <p14:sldId id="1064"/>
            <p14:sldId id="10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4E433E"/>
    <a:srgbClr val="4D4D4D"/>
    <a:srgbClr val="8E244D"/>
    <a:srgbClr val="2C2C2C"/>
    <a:srgbClr val="FFFEFD"/>
    <a:srgbClr val="F47D29"/>
    <a:srgbClr val="666666"/>
    <a:srgbClr val="737373"/>
    <a:srgbClr val="EE3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0" autoAdjust="0"/>
    <p:restoredTop sz="94080" autoAdjust="0"/>
  </p:normalViewPr>
  <p:slideViewPr>
    <p:cSldViewPr snapToGrid="0">
      <p:cViewPr varScale="1">
        <p:scale>
          <a:sx n="69" d="100"/>
          <a:sy n="69" d="100"/>
        </p:scale>
        <p:origin x="582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3.xml"/><Relationship Id="rId39" Type="http://schemas.openxmlformats.org/officeDocument/2006/relationships/viewProps" Target="viewProps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E23BD-1BC4-4164-A624-1846009244FB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3F8A2-EA22-4FFE-AEFA-2375E01043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0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8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80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8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9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2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87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08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64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7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04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3F8A2-EA22-4FFE-AEFA-2375E01043E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7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6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0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0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4" y="1889830"/>
            <a:ext cx="9934225" cy="993073"/>
          </a:xfrm>
          <a:prstGeom prst="rect">
            <a:avLst/>
          </a:prstGeom>
        </p:spPr>
        <p:txBody>
          <a:bodyPr lIns="68578" tIns="0" rIns="68578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7"/>
            <a:ext cx="3514470" cy="354711"/>
          </a:xfrm>
          <a:prstGeom prst="rect">
            <a:avLst/>
          </a:prstGeom>
          <a:solidFill>
            <a:schemeClr val="accent2"/>
          </a:solidFill>
        </p:spPr>
        <p:txBody>
          <a:bodyPr wrap="none" lIns="68578" tIns="27431" rIns="68578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78" indent="0">
              <a:buFontTx/>
              <a:buNone/>
              <a:defRPr/>
            </a:lvl2pPr>
            <a:lvl3pPr marL="914354" indent="0">
              <a:buFontTx/>
              <a:buNone/>
              <a:defRPr/>
            </a:lvl3pPr>
            <a:lvl4pPr marL="1371532" indent="0">
              <a:buFontTx/>
              <a:buNone/>
              <a:defRPr/>
            </a:lvl4pPr>
            <a:lvl5pPr marL="182870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0" y="673102"/>
            <a:ext cx="1882121" cy="611841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85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6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5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4" y="944426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5" y="932690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8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3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9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88462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" y="939032"/>
            <a:ext cx="1038225" cy="5541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marR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2700" baseline="0">
                <a:latin typeface="Arial Black"/>
                <a:cs typeface="Arial Black"/>
              </a:defRPr>
            </a:lvl1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ADD TITLE</a:t>
            </a:r>
          </a:p>
        </p:txBody>
      </p:sp>
      <p:sp>
        <p:nvSpPr>
          <p:cNvPr id="4" name="Oval 3"/>
          <p:cNvSpPr/>
          <p:nvPr/>
        </p:nvSpPr>
        <p:spPr>
          <a:xfrm>
            <a:off x="801690" y="3477648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0" y="4633576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01690" y="1630376"/>
            <a:ext cx="464583" cy="464581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2786304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01690" y="5324922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492827" y="1232093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3926417" y="1232097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2827" y="3079367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3926417" y="3079370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492827" y="4926640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926417" y="4926643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047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68578" tIns="0" rIns="68578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7" y="202673"/>
            <a:ext cx="1648295" cy="542395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170680" marR="0" indent="-170680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388518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8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4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5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64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77" tIns="34288" rIns="68577" bIns="34288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6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ullet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8932" y="489136"/>
            <a:ext cx="8003824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4000"/>
            </a:lvl1pPr>
          </a:lstStyle>
          <a:p>
            <a:r>
              <a:rPr lang="en-US" dirty="0" smtClean="0"/>
              <a:t>Bullet List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736" y="1634067"/>
            <a:ext cx="10824633" cy="4673599"/>
          </a:xfrm>
          <a:prstGeom prst="rect">
            <a:avLst/>
          </a:prstGeom>
        </p:spPr>
        <p:txBody>
          <a:bodyPr lIns="91438" tIns="45719" rIns="91438" bIns="45719"/>
          <a:lstStyle>
            <a:lvl1pPr marL="311984" indent="-263987">
              <a:spcBef>
                <a:spcPts val="800"/>
              </a:spcBef>
              <a:buSzPct val="80000"/>
              <a:buFontTx/>
              <a:buBlip>
                <a:blip r:embed="rId2"/>
              </a:buBlip>
              <a:defRPr baseline="0"/>
            </a:lvl1pPr>
          </a:lstStyle>
          <a:p>
            <a:pPr lvl="0"/>
            <a:r>
              <a:rPr lang="en-US" dirty="0" smtClean="0"/>
              <a:t>Dolor Sit </a:t>
            </a:r>
            <a:r>
              <a:rPr lang="en-US" dirty="0" err="1" smtClean="0"/>
              <a:t>Amet</a:t>
            </a:r>
            <a:endParaRPr lang="en-US" dirty="0" smtClean="0"/>
          </a:p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pPr lvl="0"/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Consectetur</a:t>
            </a:r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1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78932" y="970855"/>
            <a:ext cx="8003824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  <p:pic>
        <p:nvPicPr>
          <p:cNvPr id="7" name="Picture 6" descr="EPAM-Systems-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40" y="337500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4" y="1889830"/>
            <a:ext cx="9934225" cy="993073"/>
          </a:xfrm>
          <a:prstGeom prst="rect">
            <a:avLst/>
          </a:prstGeom>
        </p:spPr>
        <p:txBody>
          <a:bodyPr lIns="68578" tIns="0" rIns="68578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7"/>
            <a:ext cx="3514470" cy="354711"/>
          </a:xfrm>
          <a:prstGeom prst="rect">
            <a:avLst/>
          </a:prstGeom>
          <a:solidFill>
            <a:schemeClr val="accent2"/>
          </a:solidFill>
        </p:spPr>
        <p:txBody>
          <a:bodyPr wrap="none" lIns="68578" tIns="27431" rIns="68578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78" indent="0">
              <a:buFontTx/>
              <a:buNone/>
              <a:defRPr/>
            </a:lvl2pPr>
            <a:lvl3pPr marL="914354" indent="0">
              <a:buFontTx/>
              <a:buNone/>
              <a:defRPr/>
            </a:lvl3pPr>
            <a:lvl4pPr marL="1371532" indent="0">
              <a:buFontTx/>
              <a:buNone/>
              <a:defRPr/>
            </a:lvl4pPr>
            <a:lvl5pPr marL="182870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0" y="673102"/>
            <a:ext cx="1882121" cy="611841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94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1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0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1"/>
            <a:ext cx="11110320" cy="451104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457178" indent="-457178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7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8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5433860" cy="84209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57" tIns="27431" rIns="137157" bIns="34290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6" y="3276171"/>
            <a:ext cx="5014242" cy="361637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78" tIns="34290" rIns="68578" bIns="34290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0" name="Text Placeholder 13"/>
          <p:cNvSpPr txBox="1">
            <a:spLocks/>
          </p:cNvSpPr>
          <p:nvPr userDrawn="1"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10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5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4" y="944426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5" y="932690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8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3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9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30574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68578" tIns="0" rIns="68578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7" y="202673"/>
            <a:ext cx="1648295" cy="542395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170680" marR="0" indent="-170680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189122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6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8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55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1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69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6" tIns="34288" rIns="68577" bIns="34288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2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438656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7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7" tIns="34288" rIns="68577" bIns="34288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7" tIns="34288" rIns="68577" bIns="34288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77" tIns="34288" rIns="68577" bIns="34288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5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 flipV="1">
            <a:off x="4064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128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79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97355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4261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436996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1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1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9734331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5639541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436996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464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397940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401464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8425653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7" hasCustomPrompt="1"/>
          </p:nvPr>
        </p:nvSpPr>
        <p:spPr>
          <a:xfrm>
            <a:off x="4397937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61365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93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2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4" y="1889830"/>
            <a:ext cx="9934225" cy="993073"/>
          </a:xfrm>
          <a:prstGeom prst="rect">
            <a:avLst/>
          </a:prstGeom>
        </p:spPr>
        <p:txBody>
          <a:bodyPr lIns="68578" tIns="0" rIns="68578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7"/>
            <a:ext cx="3514470" cy="354711"/>
          </a:xfrm>
          <a:prstGeom prst="rect">
            <a:avLst/>
          </a:prstGeom>
          <a:solidFill>
            <a:schemeClr val="accent2"/>
          </a:solidFill>
        </p:spPr>
        <p:txBody>
          <a:bodyPr wrap="none" lIns="68578" tIns="27431" rIns="68578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78" indent="0">
              <a:buFontTx/>
              <a:buNone/>
              <a:defRPr/>
            </a:lvl2pPr>
            <a:lvl3pPr marL="914354" indent="0">
              <a:buFontTx/>
              <a:buNone/>
              <a:defRPr/>
            </a:lvl3pPr>
            <a:lvl4pPr marL="1371532" indent="0">
              <a:buFontTx/>
              <a:buNone/>
              <a:defRPr/>
            </a:lvl4pPr>
            <a:lvl5pPr marL="182870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0" y="673102"/>
            <a:ext cx="1882121" cy="611841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83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6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9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1"/>
            <a:ext cx="11110320" cy="451104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457178" indent="-457178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9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8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5433860" cy="84209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57" tIns="27431" rIns="137157" bIns="34290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6" y="3276171"/>
            <a:ext cx="5014242" cy="361637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78" tIns="34290" rIns="68578" bIns="34290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0" name="Text Placeholder 13"/>
          <p:cNvSpPr txBox="1">
            <a:spLocks/>
          </p:cNvSpPr>
          <p:nvPr userDrawn="1"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04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5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4" y="944426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5" y="932690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8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3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9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31650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68578" tIns="0" rIns="68578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7" y="202673"/>
            <a:ext cx="1648295" cy="542395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170680" marR="0" indent="-170680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387039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48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8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33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61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438656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1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7" tIns="34288" rIns="68577" bIns="34288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7" tIns="34288" rIns="68577" bIns="34288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92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5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77" tIns="34288" rIns="68577" bIns="34288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1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 flipV="1">
            <a:off x="4064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128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79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97355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4261" y="5547272"/>
            <a:ext cx="3520440" cy="85152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436996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1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1" y="1176760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9734331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5639541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436996" y="3931224"/>
            <a:ext cx="928885" cy="928885"/>
          </a:xfrm>
          <a:prstGeom prst="rect">
            <a:avLst/>
          </a:prstGeom>
          <a:noFill/>
        </p:spPr>
        <p:txBody>
          <a:bodyPr vert="horz" lIns="0" tIns="45719" rIns="0" bIns="45719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464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397940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401464" y="2315923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8425653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7" hasCustomPrompt="1"/>
          </p:nvPr>
        </p:nvSpPr>
        <p:spPr>
          <a:xfrm>
            <a:off x="4397937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61365" y="5062510"/>
            <a:ext cx="3539067" cy="490175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70" indent="0">
              <a:buNone/>
              <a:defRPr sz="1900">
                <a:latin typeface="Arial Black"/>
                <a:cs typeface="Arial Black"/>
              </a:defRPr>
            </a:lvl2pPr>
            <a:lvl3pPr marL="1219140" indent="0">
              <a:buNone/>
              <a:defRPr sz="1900">
                <a:latin typeface="Arial Black"/>
                <a:cs typeface="Arial Black"/>
              </a:defRPr>
            </a:lvl3pPr>
            <a:lvl4pPr marL="1828709" indent="0">
              <a:buNone/>
              <a:defRPr sz="1900">
                <a:latin typeface="Arial Black"/>
                <a:cs typeface="Arial Black"/>
              </a:defRPr>
            </a:lvl4pPr>
            <a:lvl5pPr marL="243827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2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94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4"/>
            <a:ext cx="11110320" cy="4222751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457178" indent="-457178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1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5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 marL="742913" indent="-285737">
              <a:lnSpc>
                <a:spcPct val="120000"/>
              </a:lnSpc>
              <a:buSzPct val="100000"/>
              <a:buFont typeface="Arial"/>
              <a:buChar char="•"/>
              <a:defRPr sz="1600" baseline="0"/>
            </a:lvl2pPr>
            <a:lvl3pPr>
              <a:lnSpc>
                <a:spcPct val="120000"/>
              </a:lnSpc>
              <a:defRPr sz="1500" baseline="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7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5"/>
            <a:ext cx="508077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8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6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8069" y="1430867"/>
            <a:ext cx="3680883" cy="297517"/>
          </a:xfrm>
          <a:prstGeom prst="rect">
            <a:avLst/>
          </a:prstGeom>
          <a:solidFill>
            <a:srgbClr val="39C2D7"/>
          </a:solidFill>
        </p:spPr>
        <p:txBody>
          <a:bodyPr wrap="square" lIns="91438" tIns="45719" rIns="91438" bIns="45719">
            <a:spAutoFit/>
          </a:bodyPr>
          <a:lstStyle>
            <a:lvl1pPr marL="0" indent="0" algn="l">
              <a:buNone/>
              <a:defRPr sz="1300" baseline="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LOREM IPSUM DOLOR AMET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0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2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-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91438" tIns="0" rIns="91438" bIns="45719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573693" y="1761515"/>
            <a:ext cx="5120639" cy="3233820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230712" indent="-230712">
              <a:lnSpc>
                <a:spcPts val="16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500"/>
            </a:lvl3pPr>
          </a:lstStyle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9" y="1761514"/>
            <a:ext cx="5228167" cy="3640220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11718" y="1321331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697868" y="1321331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33342" y="256311"/>
            <a:ext cx="1514057" cy="4826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937745"/>
            <a:ext cx="12192000" cy="6858000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3032" y="269597"/>
            <a:ext cx="11116669" cy="72486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6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5" y="5263638"/>
            <a:ext cx="6727056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9"/>
            <a:ext cx="4982989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5" y="3826606"/>
            <a:ext cx="7086128" cy="88024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72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Pattern_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5" y="5263638"/>
            <a:ext cx="6727056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9"/>
            <a:ext cx="4982989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5" y="3826606"/>
            <a:ext cx="7086128" cy="88024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4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16648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866467"/>
          </a:xfrm>
          <a:prstGeom prst="rect">
            <a:avLst/>
          </a:prstGeom>
          <a:solidFill>
            <a:srgbClr val="0D6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521" y="2734741"/>
            <a:ext cx="10356849" cy="7874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spc="133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</a:t>
            </a:r>
            <a:endParaRPr lang="en-US" dirty="0"/>
          </a:p>
        </p:txBody>
      </p:sp>
      <p:pic>
        <p:nvPicPr>
          <p:cNvPr id="10" name="Picture 9" descr="EPAM-Systems-White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652" y="1675596"/>
            <a:ext cx="2343149" cy="68189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92231"/>
            <a:ext cx="12192000" cy="8132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6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835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ch Stuff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4" y="298547"/>
            <a:ext cx="10264009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996340" y="369829"/>
            <a:ext cx="4997709" cy="721675"/>
          </a:xfrm>
          <a:prstGeom prst="rect">
            <a:avLst/>
          </a:prstGeom>
        </p:spPr>
        <p:txBody>
          <a:bodyPr lIns="91438" tIns="45719" rIns="91438" bIns="45719" anchor="t">
            <a:noAutofit/>
          </a:bodyPr>
          <a:lstStyle>
            <a:lvl1pPr>
              <a:defRPr sz="2100">
                <a:latin typeface="+mn-lt"/>
                <a:ea typeface="+mn-ea"/>
                <a:cs typeface="+mn-cs"/>
                <a:sym typeface="Bliss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424242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78813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11BDEA98-90CF-4A61-AF5C-C0C4BAB731C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1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r>
              <a:rPr lang="en-US" dirty="0" smtClean="0">
                <a:solidFill>
                  <a:srgbClr val="464547"/>
                </a:solidFill>
              </a:rPr>
              <a:t>Confidential</a:t>
            </a: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960637" y="6492240"/>
            <a:ext cx="642913" cy="365760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F39628E0-47A7-46CE-98F3-6986F46F757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0200" y="274639"/>
            <a:ext cx="11531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388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4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31" y="3496405"/>
            <a:ext cx="8534400" cy="1374735"/>
          </a:xfrm>
          <a:prstGeom prst="rect">
            <a:avLst/>
          </a:prstGeom>
          <a:solidFill>
            <a:schemeClr val="bg1"/>
          </a:solidFill>
        </p:spPr>
        <p:txBody>
          <a:bodyPr wrap="square" lIns="457189" tIns="91438" rIns="457189" bIns="274313" anchor="t">
            <a:spAutoFit/>
          </a:bodyPr>
          <a:lstStyle>
            <a:lvl1pPr algn="l">
              <a:lnSpc>
                <a:spcPct val="80000"/>
              </a:lnSpc>
              <a:defRPr sz="4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631" y="2971804"/>
            <a:ext cx="8534400" cy="538609"/>
          </a:xfrm>
          <a:prstGeom prst="rect">
            <a:avLst/>
          </a:prstGeom>
          <a:solidFill>
            <a:schemeClr val="bg1"/>
          </a:solidFill>
        </p:spPr>
        <p:txBody>
          <a:bodyPr wrap="square" lIns="457189" tIns="182875" rIns="457189" bIns="45719" anchor="b">
            <a:spAutoFit/>
          </a:bodyPr>
          <a:lstStyle>
            <a:lvl1pPr marL="0" indent="0" algn="l">
              <a:lnSpc>
                <a:spcPct val="8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5" name="Picture 4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ndard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49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24985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447121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447121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9734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973485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924985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6" hasCustomPrompt="1"/>
          </p:nvPr>
        </p:nvSpPr>
        <p:spPr>
          <a:xfrm>
            <a:off x="924985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47121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447121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7973485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7973485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2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pic>
        <p:nvPicPr>
          <p:cNvPr id="34" name="Picture 33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  <p:sp>
        <p:nvSpPr>
          <p:cNvPr id="23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984885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br>
              <a:rPr lang="en-US" dirty="0" smtClean="0"/>
            </a:br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9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buNone/>
              <a:defRPr sz="1900" baseline="0"/>
            </a:lvl1pPr>
            <a:lvl2pPr marL="609555" indent="0">
              <a:buNone/>
              <a:defRPr sz="3700"/>
            </a:lvl2pPr>
            <a:lvl3pPr marL="1219110" indent="0">
              <a:buNone/>
              <a:defRPr sz="3200"/>
            </a:lvl3pPr>
            <a:lvl4pPr marL="1828664" indent="0">
              <a:buNone/>
              <a:defRPr sz="2700"/>
            </a:lvl4pPr>
            <a:lvl5pPr marL="2438218" indent="0">
              <a:buNone/>
              <a:defRPr sz="2700"/>
            </a:lvl5pPr>
            <a:lvl6pPr marL="3047772" indent="0">
              <a:buNone/>
              <a:defRPr sz="2700"/>
            </a:lvl6pPr>
            <a:lvl7pPr marL="3657327" indent="0">
              <a:buNone/>
              <a:defRPr sz="2700"/>
            </a:lvl7pPr>
            <a:lvl8pPr marL="4266880" indent="0">
              <a:buNone/>
              <a:defRPr sz="2700"/>
            </a:lvl8pPr>
            <a:lvl9pPr marL="4876435" indent="0">
              <a:buNone/>
              <a:defRPr sz="2700"/>
            </a:lvl9pPr>
          </a:lstStyle>
          <a:p>
            <a:r>
              <a:rPr lang="en-US" dirty="0" smtClean="0"/>
              <a:t>DELETE TEXT AND ADD SUBJECT PHOTO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1777" y="489136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4000" b="0" i="0" kern="1200" spc="0">
                <a:latin typeface="Open Sans Extrabold"/>
              </a:defRPr>
            </a:lvl1pPr>
          </a:lstStyle>
          <a:p>
            <a:r>
              <a:rPr lang="en-US" dirty="0" err="1" smtClean="0"/>
              <a:t>Infographic</a:t>
            </a:r>
            <a:r>
              <a:rPr lang="en-US" dirty="0" smtClean="0"/>
              <a:t> Slide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793063" y="4707475"/>
            <a:ext cx="5452533" cy="375356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>
              <a:buFontTx/>
              <a:buNone/>
              <a:defRPr sz="3200"/>
            </a:lvl1pPr>
          </a:lstStyle>
          <a:p>
            <a:pPr lvl="0"/>
            <a:r>
              <a:rPr lang="en-US" sz="1300" kern="1200" cap="all" dirty="0" smtClean="0">
                <a:latin typeface="Open Sans Condensed Bold"/>
                <a:cs typeface="Open Sans"/>
              </a:rPr>
              <a:t>Info Graphic Description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793063" y="5082831"/>
            <a:ext cx="5452533" cy="1222588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>
              <a:buFontTx/>
              <a:buNone/>
              <a:defRPr sz="1300"/>
            </a:lvl1pPr>
          </a:lstStyle>
          <a:p>
            <a:pPr lvl="0">
              <a:lnSpc>
                <a:spcPts val="2400"/>
              </a:lnSpc>
            </a:pPr>
            <a:r>
              <a:rPr lang="en-US" sz="1600" dirty="0" smtClean="0">
                <a:latin typeface="Open Sans Light"/>
                <a:cs typeface="Open Sans"/>
              </a:rPr>
              <a:t>Donec </a:t>
            </a:r>
            <a:r>
              <a:rPr lang="en-US" sz="1600" dirty="0" err="1" smtClean="0">
                <a:latin typeface="Open Sans Light"/>
                <a:cs typeface="Open Sans"/>
              </a:rPr>
              <a:t>sed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odio</a:t>
            </a:r>
            <a:r>
              <a:rPr lang="en-US" sz="1600" dirty="0" smtClean="0">
                <a:latin typeface="Open Sans Light"/>
                <a:cs typeface="Open Sans"/>
              </a:rPr>
              <a:t> dui. </a:t>
            </a:r>
            <a:r>
              <a:rPr lang="en-US" sz="1600" dirty="0" err="1" smtClean="0">
                <a:latin typeface="Open Sans Light"/>
                <a:cs typeface="Open Sans"/>
              </a:rPr>
              <a:t>Vivamus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sagittis</a:t>
            </a:r>
            <a:r>
              <a:rPr lang="en-US" sz="1600" dirty="0" smtClean="0">
                <a:latin typeface="Open Sans Light"/>
                <a:cs typeface="Open Sans"/>
              </a:rPr>
              <a:t> lacus </a:t>
            </a:r>
            <a:r>
              <a:rPr lang="en-US" sz="1600" dirty="0" err="1" smtClean="0">
                <a:latin typeface="Open Sans Light"/>
                <a:cs typeface="Open Sans"/>
              </a:rPr>
              <a:t>vel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augue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laoreet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rutrum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faucibus</a:t>
            </a:r>
            <a:r>
              <a:rPr lang="en-US" sz="1600" dirty="0" smtClean="0">
                <a:latin typeface="Open Sans Light"/>
                <a:cs typeface="Open Sans"/>
              </a:rPr>
              <a:t> dolor </a:t>
            </a:r>
            <a:r>
              <a:rPr lang="en-US" sz="1600" dirty="0" err="1" smtClean="0">
                <a:latin typeface="Open Sans Light"/>
                <a:cs typeface="Open Sans"/>
              </a:rPr>
              <a:t>auctor</a:t>
            </a:r>
            <a:r>
              <a:rPr lang="en-US" sz="1600" dirty="0" smtClean="0">
                <a:latin typeface="Open Sans Light"/>
                <a:cs typeface="Open Sans"/>
              </a:rPr>
              <a:t>. </a:t>
            </a:r>
            <a:r>
              <a:rPr lang="en-US" sz="1600" dirty="0" err="1" smtClean="0">
                <a:latin typeface="Open Sans Light"/>
                <a:cs typeface="Open Sans"/>
              </a:rPr>
              <a:t>Nulla</a:t>
            </a:r>
            <a:r>
              <a:rPr lang="en-US" sz="1600" dirty="0" smtClean="0">
                <a:latin typeface="Open Sans Light"/>
                <a:cs typeface="Open Sans"/>
              </a:rPr>
              <a:t> vitae </a:t>
            </a:r>
            <a:r>
              <a:rPr lang="en-US" sz="1600" dirty="0" err="1" smtClean="0">
                <a:latin typeface="Open Sans Light"/>
                <a:cs typeface="Open Sans"/>
              </a:rPr>
              <a:t>elit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libero</a:t>
            </a:r>
            <a:r>
              <a:rPr lang="en-US" sz="1600" dirty="0" smtClean="0">
                <a:latin typeface="Open Sans Light"/>
                <a:cs typeface="Open Sans"/>
              </a:rPr>
              <a:t>, a </a:t>
            </a:r>
            <a:r>
              <a:rPr lang="en-US" sz="1600" dirty="0" err="1" smtClean="0">
                <a:latin typeface="Open Sans Light"/>
                <a:cs typeface="Open Sans"/>
              </a:rPr>
              <a:t>pharetra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augue</a:t>
            </a:r>
            <a:r>
              <a:rPr lang="en-US" sz="1600" dirty="0" smtClean="0">
                <a:latin typeface="Open Sans Light"/>
                <a:cs typeface="Open Sans"/>
              </a:rPr>
              <a:t>. </a:t>
            </a:r>
            <a:r>
              <a:rPr lang="en-US" sz="1600" dirty="0" err="1" smtClean="0">
                <a:latin typeface="Open Sans Light"/>
                <a:cs typeface="Open Sans"/>
              </a:rPr>
              <a:t>Etiam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porta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sem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malesuada</a:t>
            </a:r>
            <a:r>
              <a:rPr lang="en-US" sz="1600" dirty="0" smtClean="0">
                <a:latin typeface="Open Sans Light"/>
                <a:cs typeface="Open Sans"/>
              </a:rPr>
              <a:t> magna </a:t>
            </a:r>
            <a:r>
              <a:rPr lang="en-US" sz="1600" dirty="0" err="1" smtClean="0">
                <a:latin typeface="Open Sans Light"/>
                <a:cs typeface="Open Sans"/>
              </a:rPr>
              <a:t>mollis</a:t>
            </a:r>
            <a:r>
              <a:rPr lang="en-US" sz="1600" dirty="0" smtClean="0">
                <a:latin typeface="Open Sans Light"/>
                <a:cs typeface="Open Sans"/>
              </a:rPr>
              <a:t>.</a:t>
            </a:r>
          </a:p>
        </p:txBody>
      </p:sp>
      <p:sp>
        <p:nvSpPr>
          <p:cNvPr id="11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81773" y="976499"/>
            <a:ext cx="7905043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10" name="Picture 9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41" y="337501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7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854201"/>
            <a:ext cx="12192000" cy="5012267"/>
          </a:xfrm>
          <a:prstGeom prst="rect">
            <a:avLst/>
          </a:prstGeom>
          <a:solidFill>
            <a:srgbClr val="0D6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1777" y="500428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3200" baseline="0"/>
            </a:lvl1pPr>
          </a:lstStyle>
          <a:p>
            <a:r>
              <a:rPr lang="en-US" dirty="0" smtClean="0"/>
              <a:t>Standard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49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pic>
        <p:nvPicPr>
          <p:cNvPr id="9" name="Picture 8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0087" y="511715"/>
            <a:ext cx="1828096" cy="532004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24985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447121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447121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9734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973485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924985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6" hasCustomPrompt="1"/>
          </p:nvPr>
        </p:nvSpPr>
        <p:spPr>
          <a:xfrm>
            <a:off x="924985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47121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447121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7973485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7973485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2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81773" y="990098"/>
            <a:ext cx="7905043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</p:spTree>
    <p:extLst>
      <p:ext uri="{BB962C8B-B14F-4D97-AF65-F5344CB8AC3E}">
        <p14:creationId xmlns:p14="http://schemas.microsoft.com/office/powerpoint/2010/main" val="141328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39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303" y="298548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3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50" y="337502"/>
            <a:ext cx="1387585" cy="403809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48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CA816003-CBD0-AE4A-BB2A-2B46FFDC6E17}" type="datetimeFigureOut">
              <a:rPr lang="en-US" smtClean="0">
                <a:solidFill>
                  <a:srgbClr val="464547"/>
                </a:solidFill>
              </a:rPr>
              <a:pPr defTabSz="914354"/>
              <a:t>3/8/2018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B5987CBD-5A28-CD43-BA1C-B8F84E049BDE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CA816003-CBD0-AE4A-BB2A-2B46FFDC6E17}" type="datetimeFigureOut">
              <a:rPr lang="en-US" smtClean="0">
                <a:solidFill>
                  <a:srgbClr val="464547"/>
                </a:solidFill>
              </a:rPr>
              <a:pPr defTabSz="914354"/>
              <a:t>3/8/2018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B5987CBD-5A28-CD43-BA1C-B8F84E049BDE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1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2" y="0"/>
            <a:ext cx="11683855" cy="274320"/>
          </a:xfrm>
          <a:prstGeom prst="rect">
            <a:avLst/>
          </a:prstGeom>
          <a:noFill/>
        </p:spPr>
        <p:txBody>
          <a:bodyPr lIns="159211" tIns="79606" rIns="159211" bIns="79606" anchor="ctr">
            <a:noAutofit/>
          </a:bodyPr>
          <a:lstStyle>
            <a:lvl1pPr marL="0" indent="0">
              <a:buFontTx/>
              <a:buNone/>
              <a:defRPr sz="12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487680" y="914400"/>
            <a:ext cx="11216640" cy="5181600"/>
          </a:xfrm>
          <a:prstGeom prst="rect">
            <a:avLst/>
          </a:prstGeom>
        </p:spPr>
        <p:txBody>
          <a:bodyPr lIns="159211" tIns="79606" rIns="159211" bIns="79606"/>
          <a:lstStyle>
            <a:lvl1pPr>
              <a:lnSpc>
                <a:spcPct val="100000"/>
              </a:lnSpc>
              <a:spcAft>
                <a:spcPts val="713"/>
              </a:spcAft>
              <a:defRPr/>
            </a:lvl1pPr>
            <a:lvl2pPr>
              <a:lnSpc>
                <a:spcPct val="100000"/>
              </a:lnSpc>
              <a:spcAft>
                <a:spcPts val="713"/>
              </a:spcAft>
              <a:defRPr/>
            </a:lvl2pPr>
            <a:lvl3pPr>
              <a:lnSpc>
                <a:spcPct val="100000"/>
              </a:lnSpc>
              <a:spcAft>
                <a:spcPts val="713"/>
              </a:spcAft>
              <a:defRPr/>
            </a:lvl3pPr>
            <a:lvl4pPr>
              <a:lnSpc>
                <a:spcPct val="100000"/>
              </a:lnSpc>
              <a:spcAft>
                <a:spcPts val="713"/>
              </a:spcAft>
              <a:defRPr/>
            </a:lvl4pPr>
            <a:lvl5pPr>
              <a:lnSpc>
                <a:spcPct val="100000"/>
              </a:lnSpc>
              <a:spcAft>
                <a:spcPts val="713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-128579"/>
            <a:ext cx="10972800" cy="1143001"/>
          </a:xfrm>
          <a:prstGeom prst="rect">
            <a:avLst/>
          </a:prstGeom>
        </p:spPr>
        <p:txBody>
          <a:bodyPr lIns="159211" tIns="79606" rIns="159211" bIns="7960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" y="6361185"/>
            <a:ext cx="6252308" cy="312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354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98299" y="6442366"/>
            <a:ext cx="2084103" cy="230548"/>
          </a:xfrm>
          <a:prstGeom prst="rect">
            <a:avLst/>
          </a:prstGeom>
        </p:spPr>
        <p:txBody>
          <a:bodyPr wrap="square" lIns="91438" tIns="45719" rIns="91438" bIns="0" anchor="t" anchorCtr="0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54">
              <a:defRPr/>
            </a:pP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Apr 3 2013, Confidential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20567" y="6423964"/>
            <a:ext cx="329983" cy="24894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7F7F7F"/>
                </a:solidFill>
                <a:cs typeface="Arial" pitchFamily="34" charset="0"/>
              </a:defRPr>
            </a:lvl1pPr>
          </a:lstStyle>
          <a:p>
            <a:pPr defTabSz="914354">
              <a:defRPr/>
            </a:pPr>
            <a:fld id="{1341AAEC-B939-4543-9898-C5CE33433839}" type="slidenum">
              <a:rPr lang="en-US" smtClean="0"/>
              <a:pPr defTabSz="914354"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61" y="6442367"/>
            <a:ext cx="926991" cy="23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615182" y="6473755"/>
            <a:ext cx="3032804" cy="170987"/>
          </a:xfrm>
          <a:prstGeom prst="rect">
            <a:avLst/>
          </a:prstGeom>
          <a:noFill/>
        </p:spPr>
        <p:txBody>
          <a:bodyPr wrap="square" lIns="91438" tIns="0" rIns="91438" bIns="0">
            <a:spAutoFit/>
          </a:bodyPr>
          <a:lstStyle/>
          <a:p>
            <a:pPr defTabSz="914354">
              <a:lnSpc>
                <a:spcPct val="80000"/>
              </a:lnSpc>
              <a:defRPr/>
            </a:pPr>
            <a:r>
              <a:rPr lang="en-US" sz="1300" i="1" dirty="0">
                <a:solidFill>
                  <a:srgbClr val="006699">
                    <a:alpha val="80000"/>
                  </a:srgbClr>
                </a:solidFill>
              </a:rPr>
              <a:t>Excellence in Software Engineering</a:t>
            </a:r>
          </a:p>
        </p:txBody>
      </p:sp>
      <p:grpSp>
        <p:nvGrpSpPr>
          <p:cNvPr id="14" name="Group 4"/>
          <p:cNvGrpSpPr>
            <a:grpSpLocks/>
          </p:cNvGrpSpPr>
          <p:nvPr userDrawn="1"/>
        </p:nvGrpSpPr>
        <p:grpSpPr bwMode="auto">
          <a:xfrm>
            <a:off x="-1" y="6154343"/>
            <a:ext cx="12192001" cy="206844"/>
            <a:chOff x="-1" y="6245352"/>
            <a:chExt cx="9144001" cy="155448"/>
          </a:xfrm>
        </p:grpSpPr>
        <p:grpSp>
          <p:nvGrpSpPr>
            <p:cNvPr id="15" name="Group 1"/>
            <p:cNvGrpSpPr>
              <a:grpSpLocks/>
            </p:cNvGrpSpPr>
            <p:nvPr userDrawn="1"/>
          </p:nvGrpSpPr>
          <p:grpSpPr bwMode="auto">
            <a:xfrm>
              <a:off x="-1" y="6245352"/>
              <a:ext cx="9144001" cy="155448"/>
              <a:chOff x="-1" y="6019800"/>
              <a:chExt cx="9144001" cy="155448"/>
            </a:xfrm>
          </p:grpSpPr>
          <p:sp>
            <p:nvSpPr>
              <p:cNvPr id="18" name="Rectangle 17"/>
              <p:cNvSpPr/>
              <p:nvPr userDrawn="1"/>
            </p:nvSpPr>
            <p:spPr>
              <a:xfrm>
                <a:off x="-1" y="6019800"/>
                <a:ext cx="9144001" cy="155448"/>
              </a:xfrm>
              <a:prstGeom prst="rect">
                <a:avLst/>
              </a:prstGeom>
              <a:solidFill>
                <a:srgbClr val="006699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 userDrawn="1"/>
            </p:nvSpPr>
            <p:spPr>
              <a:xfrm>
                <a:off x="-1" y="6019800"/>
                <a:ext cx="5257801" cy="155448"/>
              </a:xfrm>
              <a:prstGeom prst="rect">
                <a:avLst/>
              </a:prstGeom>
              <a:solidFill>
                <a:srgbClr val="006699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 userDrawn="1"/>
            </p:nvSpPr>
            <p:spPr>
              <a:xfrm>
                <a:off x="-1" y="6019800"/>
                <a:ext cx="2857500" cy="155448"/>
              </a:xfrm>
              <a:prstGeom prst="rect">
                <a:avLst/>
              </a:prstGeom>
              <a:solidFill>
                <a:srgbClr val="00669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-1" y="6019800"/>
                <a:ext cx="1371600" cy="155448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 userDrawn="1"/>
          </p:nvSpPr>
          <p:spPr>
            <a:xfrm>
              <a:off x="-1" y="6246939"/>
              <a:ext cx="457200" cy="152276"/>
            </a:xfrm>
            <a:prstGeom prst="rect">
              <a:avLst/>
            </a:prstGeom>
            <a:solidFill>
              <a:srgbClr val="FF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4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29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0170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23"/>
            <a:fld id="{576F8EAE-B89D-6145-92FF-3D7CB9387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23"/>
              <a:t>3/8/2018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23"/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contents of this document and are confidential and are intended solely for the business specified within. </a:t>
            </a:r>
            <a:br>
              <a:rPr lang="en-US" dirty="0" smtClean="0">
                <a:solidFill>
                  <a:prstClr val="black">
                    <a:tint val="75000"/>
                  </a:prstClr>
                </a:solidFill>
              </a:rPr>
            </a:b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information may also be legally privileged. do not distribute or reproduce.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23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1" y="298548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301" y="298544"/>
            <a:ext cx="7763889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3200" b="0" i="0" kern="1200" spc="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41" y="337501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9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7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r>
              <a:rPr lang="en-US" dirty="0" smtClean="0">
                <a:solidFill>
                  <a:srgbClr val="464547"/>
                </a:solidFill>
              </a:rPr>
              <a:t>Confidential</a:t>
            </a: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960638" y="6492240"/>
            <a:ext cx="642913" cy="365760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F39628E0-47A7-46CE-98F3-6986F46F757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0200" y="274639"/>
            <a:ext cx="11531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78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3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67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35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8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4"/>
            <a:ext cx="11110320" cy="4222751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457178" indent="-457178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2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5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 marL="742913" indent="-285737">
              <a:lnSpc>
                <a:spcPct val="120000"/>
              </a:lnSpc>
              <a:buSzPct val="100000"/>
              <a:buFont typeface="Arial"/>
              <a:buChar char="•"/>
              <a:defRPr sz="1600" baseline="0"/>
            </a:lvl2pPr>
            <a:lvl3pPr>
              <a:lnSpc>
                <a:spcPct val="120000"/>
              </a:lnSpc>
              <a:defRPr sz="1500" baseline="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68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5"/>
            <a:ext cx="508077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2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6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8069" y="1430867"/>
            <a:ext cx="3680883" cy="297517"/>
          </a:xfrm>
          <a:prstGeom prst="rect">
            <a:avLst/>
          </a:prstGeom>
          <a:solidFill>
            <a:srgbClr val="39C2D7"/>
          </a:solidFill>
        </p:spPr>
        <p:txBody>
          <a:bodyPr wrap="square" lIns="91438" tIns="45719" rIns="91438" bIns="45719">
            <a:spAutoFit/>
          </a:bodyPr>
          <a:lstStyle>
            <a:lvl1pPr marL="0" indent="0" algn="l">
              <a:buNone/>
              <a:defRPr sz="1300" baseline="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LOREM IPSUM DOLOR AMET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4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4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-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91438" tIns="0" rIns="91438" bIns="45719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573693" y="1761515"/>
            <a:ext cx="5120639" cy="3233820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230712" indent="-230712">
              <a:lnSpc>
                <a:spcPts val="16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500"/>
            </a:lvl3pPr>
          </a:lstStyle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9" y="1761514"/>
            <a:ext cx="5228167" cy="3640220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11718" y="1321331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697868" y="1321331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33342" y="256311"/>
            <a:ext cx="1514057" cy="4826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5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937745"/>
            <a:ext cx="12192000" cy="6858000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3032" y="269597"/>
            <a:ext cx="11116669" cy="72486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6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5" y="5263638"/>
            <a:ext cx="6727056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9"/>
            <a:ext cx="4982989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5" y="3826606"/>
            <a:ext cx="7086128" cy="88024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Pattern_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5" y="5263638"/>
            <a:ext cx="6727056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9"/>
            <a:ext cx="4982989" cy="880241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5" y="3826606"/>
            <a:ext cx="7086128" cy="88024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8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352154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866467"/>
          </a:xfrm>
          <a:prstGeom prst="rect">
            <a:avLst/>
          </a:prstGeom>
          <a:solidFill>
            <a:srgbClr val="0D6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521" y="2734741"/>
            <a:ext cx="10356849" cy="7874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spc="133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</a:t>
            </a:r>
            <a:endParaRPr lang="en-US" dirty="0"/>
          </a:p>
        </p:txBody>
      </p:sp>
      <p:pic>
        <p:nvPicPr>
          <p:cNvPr id="10" name="Picture 9" descr="EPAM-Systems-White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652" y="1675596"/>
            <a:ext cx="2343149" cy="68189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92231"/>
            <a:ext cx="12192000" cy="8132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0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3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ch Stuff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4" y="298547"/>
            <a:ext cx="10264009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0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996340" y="369829"/>
            <a:ext cx="4997709" cy="721675"/>
          </a:xfrm>
          <a:prstGeom prst="rect">
            <a:avLst/>
          </a:prstGeom>
        </p:spPr>
        <p:txBody>
          <a:bodyPr lIns="91438" tIns="45719" rIns="91438" bIns="45719" anchor="t">
            <a:noAutofit/>
          </a:bodyPr>
          <a:lstStyle>
            <a:lvl1pPr>
              <a:defRPr sz="2100">
                <a:latin typeface="+mn-lt"/>
                <a:ea typeface="+mn-ea"/>
                <a:cs typeface="+mn-cs"/>
                <a:sym typeface="Bliss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424242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633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11BDEA98-90CF-4A61-AF5C-C0C4BAB731C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6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r>
              <a:rPr lang="en-US" dirty="0" smtClean="0">
                <a:solidFill>
                  <a:srgbClr val="464547"/>
                </a:solidFill>
              </a:rPr>
              <a:t>Confidential</a:t>
            </a: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960637" y="6492240"/>
            <a:ext cx="642913" cy="365760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F39628E0-47A7-46CE-98F3-6986F46F757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0200" y="274639"/>
            <a:ext cx="11531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51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3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31" y="3496405"/>
            <a:ext cx="8534400" cy="1374735"/>
          </a:xfrm>
          <a:prstGeom prst="rect">
            <a:avLst/>
          </a:prstGeom>
          <a:solidFill>
            <a:schemeClr val="bg1"/>
          </a:solidFill>
        </p:spPr>
        <p:txBody>
          <a:bodyPr wrap="square" lIns="457189" tIns="91438" rIns="457189" bIns="274313" anchor="t">
            <a:spAutoFit/>
          </a:bodyPr>
          <a:lstStyle>
            <a:lvl1pPr algn="l">
              <a:lnSpc>
                <a:spcPct val="80000"/>
              </a:lnSpc>
              <a:defRPr sz="4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631" y="2971804"/>
            <a:ext cx="8534400" cy="538609"/>
          </a:xfrm>
          <a:prstGeom prst="rect">
            <a:avLst/>
          </a:prstGeom>
          <a:solidFill>
            <a:schemeClr val="bg1"/>
          </a:solidFill>
        </p:spPr>
        <p:txBody>
          <a:bodyPr wrap="square" lIns="457189" tIns="182875" rIns="457189" bIns="45719" anchor="b">
            <a:spAutoFit/>
          </a:bodyPr>
          <a:lstStyle>
            <a:lvl1pPr marL="0" indent="0" algn="l">
              <a:lnSpc>
                <a:spcPct val="8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5" name="Picture 4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0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ndard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49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24985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447121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447121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9734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973485" y="4428067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924985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6" hasCustomPrompt="1"/>
          </p:nvPr>
        </p:nvSpPr>
        <p:spPr>
          <a:xfrm>
            <a:off x="924985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47121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447121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7973485" y="2311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rgbClr val="262626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7973485" y="2023535"/>
            <a:ext cx="3299883" cy="3429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3AA8D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2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464547"/>
              </a:solidFill>
            </a:endParaRPr>
          </a:p>
        </p:txBody>
      </p:sp>
      <p:pic>
        <p:nvPicPr>
          <p:cNvPr id="34" name="Picture 33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  <p:sp>
        <p:nvSpPr>
          <p:cNvPr id="23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984885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br>
              <a:rPr lang="en-US" dirty="0" smtClean="0"/>
            </a:br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4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buNone/>
              <a:defRPr sz="1900" baseline="0"/>
            </a:lvl1pPr>
            <a:lvl2pPr marL="609555" indent="0">
              <a:buNone/>
              <a:defRPr sz="3700"/>
            </a:lvl2pPr>
            <a:lvl3pPr marL="1219110" indent="0">
              <a:buNone/>
              <a:defRPr sz="3200"/>
            </a:lvl3pPr>
            <a:lvl4pPr marL="1828664" indent="0">
              <a:buNone/>
              <a:defRPr sz="2700"/>
            </a:lvl4pPr>
            <a:lvl5pPr marL="2438218" indent="0">
              <a:buNone/>
              <a:defRPr sz="2700"/>
            </a:lvl5pPr>
            <a:lvl6pPr marL="3047772" indent="0">
              <a:buNone/>
              <a:defRPr sz="2700"/>
            </a:lvl6pPr>
            <a:lvl7pPr marL="3657327" indent="0">
              <a:buNone/>
              <a:defRPr sz="2700"/>
            </a:lvl7pPr>
            <a:lvl8pPr marL="4266880" indent="0">
              <a:buNone/>
              <a:defRPr sz="2700"/>
            </a:lvl8pPr>
            <a:lvl9pPr marL="4876435" indent="0">
              <a:buNone/>
              <a:defRPr sz="2700"/>
            </a:lvl9pPr>
          </a:lstStyle>
          <a:p>
            <a:r>
              <a:rPr lang="en-US" dirty="0" smtClean="0"/>
              <a:t>DELETE TEXT AND ADD SUBJECT PHOTO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1777" y="489136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4000" b="0" i="0" kern="1200" spc="0">
                <a:latin typeface="Open Sans Extrabold"/>
              </a:defRPr>
            </a:lvl1pPr>
          </a:lstStyle>
          <a:p>
            <a:r>
              <a:rPr lang="en-US" dirty="0" err="1" smtClean="0"/>
              <a:t>Infographic</a:t>
            </a:r>
            <a:r>
              <a:rPr lang="en-US" dirty="0" smtClean="0"/>
              <a:t> Slide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793063" y="4707475"/>
            <a:ext cx="5452533" cy="375356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>
              <a:buFontTx/>
              <a:buNone/>
              <a:defRPr sz="3200"/>
            </a:lvl1pPr>
          </a:lstStyle>
          <a:p>
            <a:pPr lvl="0"/>
            <a:r>
              <a:rPr lang="en-US" sz="1300" kern="1200" cap="all" dirty="0" smtClean="0">
                <a:latin typeface="Open Sans Condensed Bold"/>
                <a:cs typeface="Open Sans"/>
              </a:rPr>
              <a:t>Info Graphic Description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793063" y="5082831"/>
            <a:ext cx="5452533" cy="1222588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indent="0">
              <a:buFontTx/>
              <a:buNone/>
              <a:defRPr sz="1300"/>
            </a:lvl1pPr>
          </a:lstStyle>
          <a:p>
            <a:pPr lvl="0">
              <a:lnSpc>
                <a:spcPts val="2400"/>
              </a:lnSpc>
            </a:pPr>
            <a:r>
              <a:rPr lang="en-US" sz="1600" dirty="0" smtClean="0">
                <a:latin typeface="Open Sans Light"/>
                <a:cs typeface="Open Sans"/>
              </a:rPr>
              <a:t>Donec </a:t>
            </a:r>
            <a:r>
              <a:rPr lang="en-US" sz="1600" dirty="0" err="1" smtClean="0">
                <a:latin typeface="Open Sans Light"/>
                <a:cs typeface="Open Sans"/>
              </a:rPr>
              <a:t>sed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odio</a:t>
            </a:r>
            <a:r>
              <a:rPr lang="en-US" sz="1600" dirty="0" smtClean="0">
                <a:latin typeface="Open Sans Light"/>
                <a:cs typeface="Open Sans"/>
              </a:rPr>
              <a:t> dui. </a:t>
            </a:r>
            <a:r>
              <a:rPr lang="en-US" sz="1600" dirty="0" err="1" smtClean="0">
                <a:latin typeface="Open Sans Light"/>
                <a:cs typeface="Open Sans"/>
              </a:rPr>
              <a:t>Vivamus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sagittis</a:t>
            </a:r>
            <a:r>
              <a:rPr lang="en-US" sz="1600" dirty="0" smtClean="0">
                <a:latin typeface="Open Sans Light"/>
                <a:cs typeface="Open Sans"/>
              </a:rPr>
              <a:t> lacus </a:t>
            </a:r>
            <a:r>
              <a:rPr lang="en-US" sz="1600" dirty="0" err="1" smtClean="0">
                <a:latin typeface="Open Sans Light"/>
                <a:cs typeface="Open Sans"/>
              </a:rPr>
              <a:t>vel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augue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laoreet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rutrum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faucibus</a:t>
            </a:r>
            <a:r>
              <a:rPr lang="en-US" sz="1600" dirty="0" smtClean="0">
                <a:latin typeface="Open Sans Light"/>
                <a:cs typeface="Open Sans"/>
              </a:rPr>
              <a:t> dolor </a:t>
            </a:r>
            <a:r>
              <a:rPr lang="en-US" sz="1600" dirty="0" err="1" smtClean="0">
                <a:latin typeface="Open Sans Light"/>
                <a:cs typeface="Open Sans"/>
              </a:rPr>
              <a:t>auctor</a:t>
            </a:r>
            <a:r>
              <a:rPr lang="en-US" sz="1600" dirty="0" smtClean="0">
                <a:latin typeface="Open Sans Light"/>
                <a:cs typeface="Open Sans"/>
              </a:rPr>
              <a:t>. </a:t>
            </a:r>
            <a:r>
              <a:rPr lang="en-US" sz="1600" dirty="0" err="1" smtClean="0">
                <a:latin typeface="Open Sans Light"/>
                <a:cs typeface="Open Sans"/>
              </a:rPr>
              <a:t>Nulla</a:t>
            </a:r>
            <a:r>
              <a:rPr lang="en-US" sz="1600" dirty="0" smtClean="0">
                <a:latin typeface="Open Sans Light"/>
                <a:cs typeface="Open Sans"/>
              </a:rPr>
              <a:t> vitae </a:t>
            </a:r>
            <a:r>
              <a:rPr lang="en-US" sz="1600" dirty="0" err="1" smtClean="0">
                <a:latin typeface="Open Sans Light"/>
                <a:cs typeface="Open Sans"/>
              </a:rPr>
              <a:t>elit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libero</a:t>
            </a:r>
            <a:r>
              <a:rPr lang="en-US" sz="1600" dirty="0" smtClean="0">
                <a:latin typeface="Open Sans Light"/>
                <a:cs typeface="Open Sans"/>
              </a:rPr>
              <a:t>, a </a:t>
            </a:r>
            <a:r>
              <a:rPr lang="en-US" sz="1600" dirty="0" err="1" smtClean="0">
                <a:latin typeface="Open Sans Light"/>
                <a:cs typeface="Open Sans"/>
              </a:rPr>
              <a:t>pharetra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augue</a:t>
            </a:r>
            <a:r>
              <a:rPr lang="en-US" sz="1600" dirty="0" smtClean="0">
                <a:latin typeface="Open Sans Light"/>
                <a:cs typeface="Open Sans"/>
              </a:rPr>
              <a:t>. </a:t>
            </a:r>
            <a:r>
              <a:rPr lang="en-US" sz="1600" dirty="0" err="1" smtClean="0">
                <a:latin typeface="Open Sans Light"/>
                <a:cs typeface="Open Sans"/>
              </a:rPr>
              <a:t>Etiam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porta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sem</a:t>
            </a:r>
            <a:r>
              <a:rPr lang="en-US" sz="1600" dirty="0" smtClean="0">
                <a:latin typeface="Open Sans Light"/>
                <a:cs typeface="Open Sans"/>
              </a:rPr>
              <a:t> </a:t>
            </a:r>
            <a:r>
              <a:rPr lang="en-US" sz="1600" dirty="0" err="1" smtClean="0">
                <a:latin typeface="Open Sans Light"/>
                <a:cs typeface="Open Sans"/>
              </a:rPr>
              <a:t>malesuada</a:t>
            </a:r>
            <a:r>
              <a:rPr lang="en-US" sz="1600" dirty="0" smtClean="0">
                <a:latin typeface="Open Sans Light"/>
                <a:cs typeface="Open Sans"/>
              </a:rPr>
              <a:t> magna </a:t>
            </a:r>
            <a:r>
              <a:rPr lang="en-US" sz="1600" dirty="0" err="1" smtClean="0">
                <a:latin typeface="Open Sans Light"/>
                <a:cs typeface="Open Sans"/>
              </a:rPr>
              <a:t>mollis</a:t>
            </a:r>
            <a:r>
              <a:rPr lang="en-US" sz="1600" dirty="0" smtClean="0">
                <a:latin typeface="Open Sans Light"/>
                <a:cs typeface="Open Sans"/>
              </a:rPr>
              <a:t>.</a:t>
            </a:r>
          </a:p>
        </p:txBody>
      </p:sp>
      <p:sp>
        <p:nvSpPr>
          <p:cNvPr id="11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81773" y="976499"/>
            <a:ext cx="7905043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10" name="Picture 9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41" y="337501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1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854201"/>
            <a:ext cx="12192000" cy="5012267"/>
          </a:xfrm>
          <a:prstGeom prst="rect">
            <a:avLst/>
          </a:prstGeom>
          <a:solidFill>
            <a:srgbClr val="0D6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1777" y="500428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3200" baseline="0"/>
            </a:lvl1pPr>
          </a:lstStyle>
          <a:p>
            <a:r>
              <a:rPr lang="en-US" dirty="0" smtClean="0"/>
              <a:t>Standard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49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pic>
        <p:nvPicPr>
          <p:cNvPr id="9" name="Picture 8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0087" y="511715"/>
            <a:ext cx="1828096" cy="532004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24985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447121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447121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973485" y="4715937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973485" y="4267203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924985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6" hasCustomPrompt="1"/>
          </p:nvPr>
        </p:nvSpPr>
        <p:spPr>
          <a:xfrm>
            <a:off x="924985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47121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447121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7973485" y="2565403"/>
            <a:ext cx="3299883" cy="1545167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Aenean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leo</a:t>
            </a:r>
            <a:r>
              <a:rPr lang="en-US" dirty="0" smtClean="0"/>
              <a:t> quam.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quam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magna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id dolor id </a:t>
            </a:r>
            <a:r>
              <a:rPr lang="en-US" dirty="0" err="1" smtClean="0"/>
              <a:t>nibh</a:t>
            </a:r>
            <a:r>
              <a:rPr lang="en-US" dirty="0" smtClean="0"/>
              <a:t> </a:t>
            </a:r>
            <a:r>
              <a:rPr lang="en-US" dirty="0" err="1" smtClean="0"/>
              <a:t>ultricies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id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7973485" y="2116667"/>
            <a:ext cx="3299883" cy="6731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SzPct val="80000"/>
              <a:buFontTx/>
              <a:buNone/>
              <a:defRPr sz="1300" kern="1200" cap="all" baseline="0">
                <a:solidFill>
                  <a:srgbClr val="97E2FF"/>
                </a:solidFill>
                <a:latin typeface="Open Sans Condensed Bold"/>
              </a:defRPr>
            </a:lvl1pPr>
          </a:lstStyle>
          <a:p>
            <a:pPr lvl="0"/>
            <a:r>
              <a:rPr lang="en-US" dirty="0" smtClean="0"/>
              <a:t>This is a Title</a:t>
            </a:r>
          </a:p>
        </p:txBody>
      </p:sp>
      <p:sp>
        <p:nvSpPr>
          <p:cNvPr id="22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81773" y="990098"/>
            <a:ext cx="7905043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</p:spTree>
    <p:extLst>
      <p:ext uri="{BB962C8B-B14F-4D97-AF65-F5344CB8AC3E}">
        <p14:creationId xmlns:p14="http://schemas.microsoft.com/office/powerpoint/2010/main" val="13002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39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303" y="298548"/>
            <a:ext cx="9165820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3"/>
            <a:ext cx="9165819" cy="523220"/>
          </a:xfrm>
          <a:prstGeom prst="rect">
            <a:avLst/>
          </a:prstGeom>
        </p:spPr>
        <p:txBody>
          <a:bodyPr lIns="91438" tIns="45719" rIns="91438" bIns="45719"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50" y="337502"/>
            <a:ext cx="1387585" cy="403809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42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CA816003-CBD0-AE4A-BB2A-2B46FFDC6E17}" type="datetimeFigureOut">
              <a:rPr lang="en-US" smtClean="0">
                <a:solidFill>
                  <a:srgbClr val="464547"/>
                </a:solidFill>
              </a:rPr>
              <a:pPr defTabSz="914354"/>
              <a:t>3/8/2018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B5987CBD-5A28-CD43-BA1C-B8F84E049BDE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2" y="0"/>
            <a:ext cx="11683855" cy="274320"/>
          </a:xfrm>
          <a:prstGeom prst="rect">
            <a:avLst/>
          </a:prstGeom>
          <a:noFill/>
        </p:spPr>
        <p:txBody>
          <a:bodyPr lIns="159211" tIns="79606" rIns="159211" bIns="79606" anchor="ctr">
            <a:noAutofit/>
          </a:bodyPr>
          <a:lstStyle>
            <a:lvl1pPr marL="0" indent="0">
              <a:buFontTx/>
              <a:buNone/>
              <a:defRPr sz="12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487680" y="914400"/>
            <a:ext cx="11216640" cy="5181600"/>
          </a:xfrm>
          <a:prstGeom prst="rect">
            <a:avLst/>
          </a:prstGeom>
        </p:spPr>
        <p:txBody>
          <a:bodyPr lIns="159211" tIns="79606" rIns="159211" bIns="79606"/>
          <a:lstStyle>
            <a:lvl1pPr>
              <a:lnSpc>
                <a:spcPct val="100000"/>
              </a:lnSpc>
              <a:spcAft>
                <a:spcPts val="713"/>
              </a:spcAft>
              <a:defRPr/>
            </a:lvl1pPr>
            <a:lvl2pPr>
              <a:lnSpc>
                <a:spcPct val="100000"/>
              </a:lnSpc>
              <a:spcAft>
                <a:spcPts val="713"/>
              </a:spcAft>
              <a:defRPr/>
            </a:lvl2pPr>
            <a:lvl3pPr>
              <a:lnSpc>
                <a:spcPct val="100000"/>
              </a:lnSpc>
              <a:spcAft>
                <a:spcPts val="713"/>
              </a:spcAft>
              <a:defRPr/>
            </a:lvl3pPr>
            <a:lvl4pPr>
              <a:lnSpc>
                <a:spcPct val="100000"/>
              </a:lnSpc>
              <a:spcAft>
                <a:spcPts val="713"/>
              </a:spcAft>
              <a:defRPr/>
            </a:lvl4pPr>
            <a:lvl5pPr>
              <a:lnSpc>
                <a:spcPct val="100000"/>
              </a:lnSpc>
              <a:spcAft>
                <a:spcPts val="713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-128579"/>
            <a:ext cx="10972800" cy="1143001"/>
          </a:xfrm>
          <a:prstGeom prst="rect">
            <a:avLst/>
          </a:prstGeom>
        </p:spPr>
        <p:txBody>
          <a:bodyPr lIns="159211" tIns="79606" rIns="159211" bIns="7960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" y="6361185"/>
            <a:ext cx="6252308" cy="312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354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98299" y="6442366"/>
            <a:ext cx="2084103" cy="230548"/>
          </a:xfrm>
          <a:prstGeom prst="rect">
            <a:avLst/>
          </a:prstGeom>
        </p:spPr>
        <p:txBody>
          <a:bodyPr wrap="square" lIns="91438" tIns="45719" rIns="91438" bIns="0" anchor="t" anchorCtr="0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54">
              <a:defRPr/>
            </a:pP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Apr 3 2013, Confidential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20567" y="6423964"/>
            <a:ext cx="329983" cy="24894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7F7F7F"/>
                </a:solidFill>
                <a:cs typeface="Arial" pitchFamily="34" charset="0"/>
              </a:defRPr>
            </a:lvl1pPr>
          </a:lstStyle>
          <a:p>
            <a:pPr defTabSz="914354">
              <a:defRPr/>
            </a:pPr>
            <a:fld id="{1341AAEC-B939-4543-9898-C5CE33433839}" type="slidenum">
              <a:rPr lang="en-US" smtClean="0"/>
              <a:pPr defTabSz="914354"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61" y="6442367"/>
            <a:ext cx="926991" cy="23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615182" y="6473755"/>
            <a:ext cx="3032804" cy="170987"/>
          </a:xfrm>
          <a:prstGeom prst="rect">
            <a:avLst/>
          </a:prstGeom>
          <a:noFill/>
        </p:spPr>
        <p:txBody>
          <a:bodyPr wrap="square" lIns="91438" tIns="0" rIns="91438" bIns="0">
            <a:spAutoFit/>
          </a:bodyPr>
          <a:lstStyle/>
          <a:p>
            <a:pPr defTabSz="914354">
              <a:lnSpc>
                <a:spcPct val="80000"/>
              </a:lnSpc>
              <a:defRPr/>
            </a:pPr>
            <a:r>
              <a:rPr lang="en-US" sz="1300" i="1" dirty="0">
                <a:solidFill>
                  <a:srgbClr val="006699">
                    <a:alpha val="80000"/>
                  </a:srgbClr>
                </a:solidFill>
              </a:rPr>
              <a:t>Excellence in Software Engineering</a:t>
            </a:r>
          </a:p>
        </p:txBody>
      </p:sp>
      <p:grpSp>
        <p:nvGrpSpPr>
          <p:cNvPr id="14" name="Group 4"/>
          <p:cNvGrpSpPr>
            <a:grpSpLocks/>
          </p:cNvGrpSpPr>
          <p:nvPr userDrawn="1"/>
        </p:nvGrpSpPr>
        <p:grpSpPr bwMode="auto">
          <a:xfrm>
            <a:off x="-1" y="6154343"/>
            <a:ext cx="12192001" cy="206844"/>
            <a:chOff x="-1" y="6245352"/>
            <a:chExt cx="9144001" cy="155448"/>
          </a:xfrm>
        </p:grpSpPr>
        <p:grpSp>
          <p:nvGrpSpPr>
            <p:cNvPr id="15" name="Group 1"/>
            <p:cNvGrpSpPr>
              <a:grpSpLocks/>
            </p:cNvGrpSpPr>
            <p:nvPr userDrawn="1"/>
          </p:nvGrpSpPr>
          <p:grpSpPr bwMode="auto">
            <a:xfrm>
              <a:off x="-1" y="6245352"/>
              <a:ext cx="9144001" cy="155448"/>
              <a:chOff x="-1" y="6019800"/>
              <a:chExt cx="9144001" cy="155448"/>
            </a:xfrm>
          </p:grpSpPr>
          <p:sp>
            <p:nvSpPr>
              <p:cNvPr id="18" name="Rectangle 17"/>
              <p:cNvSpPr/>
              <p:nvPr userDrawn="1"/>
            </p:nvSpPr>
            <p:spPr>
              <a:xfrm>
                <a:off x="-1" y="6019800"/>
                <a:ext cx="9144001" cy="155448"/>
              </a:xfrm>
              <a:prstGeom prst="rect">
                <a:avLst/>
              </a:prstGeom>
              <a:solidFill>
                <a:srgbClr val="006699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 userDrawn="1"/>
            </p:nvSpPr>
            <p:spPr>
              <a:xfrm>
                <a:off x="-1" y="6019800"/>
                <a:ext cx="5257801" cy="155448"/>
              </a:xfrm>
              <a:prstGeom prst="rect">
                <a:avLst/>
              </a:prstGeom>
              <a:solidFill>
                <a:srgbClr val="006699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 userDrawn="1"/>
            </p:nvSpPr>
            <p:spPr>
              <a:xfrm>
                <a:off x="-1" y="6019800"/>
                <a:ext cx="2857500" cy="155448"/>
              </a:xfrm>
              <a:prstGeom prst="rect">
                <a:avLst/>
              </a:prstGeom>
              <a:solidFill>
                <a:srgbClr val="00669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-1" y="6019800"/>
                <a:ext cx="1371600" cy="155448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54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 userDrawn="1"/>
          </p:nvSpPr>
          <p:spPr>
            <a:xfrm>
              <a:off x="-1" y="6246939"/>
              <a:ext cx="457200" cy="152276"/>
            </a:xfrm>
            <a:prstGeom prst="rect">
              <a:avLst/>
            </a:prstGeom>
            <a:solidFill>
              <a:srgbClr val="FF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4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45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0170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23"/>
            <a:fld id="{576F8EAE-B89D-6145-92FF-3D7CB9387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23"/>
              <a:t>3/8/2018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23"/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contents of this document and are confidential and are intended solely for the business specified within. </a:t>
            </a:r>
            <a:br>
              <a:rPr lang="en-US" dirty="0" smtClean="0">
                <a:solidFill>
                  <a:prstClr val="black">
                    <a:tint val="75000"/>
                  </a:prstClr>
                </a:solidFill>
              </a:rPr>
            </a:b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information may also be legally privileged. do not distribute or reproduce.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23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1" y="298548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301" y="298544"/>
            <a:ext cx="7763889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3200" b="0" i="0" kern="1200" spc="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741" y="337501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Pattern_pp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821" y="-15393"/>
            <a:ext cx="9197473" cy="6898104"/>
          </a:xfrm>
          <a:prstGeom prst="rect">
            <a:avLst/>
          </a:prstGeom>
        </p:spPr>
      </p:pic>
      <p:pic>
        <p:nvPicPr>
          <p:cNvPr id="16" name="Picture Placeholder 6" descr="Pattern_ppt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3" y="-15393"/>
            <a:ext cx="3117724" cy="6898104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9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9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7" tIns="27431" rIns="137157" bIns="34290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57" tIns="27431" rIns="137157" bIns="34290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9" y="3328613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6" y="3276171"/>
            <a:ext cx="5014242" cy="361637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78" tIns="34290" rIns="68578" bIns="34290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1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4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r>
              <a:rPr lang="en-US" dirty="0" smtClean="0">
                <a:solidFill>
                  <a:srgbClr val="464547"/>
                </a:solidFill>
              </a:rPr>
              <a:t>Confidential</a:t>
            </a: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960638" y="6492240"/>
            <a:ext cx="642913" cy="365760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54"/>
            <a:fld id="{F39628E0-47A7-46CE-98F3-6986F46F7576}" type="slidenum">
              <a:rPr lang="en-US" smtClean="0">
                <a:solidFill>
                  <a:srgbClr val="464547"/>
                </a:solidFill>
              </a:rPr>
              <a:pPr defTabSz="914354"/>
              <a:t>‹#›</a:t>
            </a:fld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0200" y="274639"/>
            <a:ext cx="11531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6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Insert image here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5" name="Picture 4" descr="EPAM-Systems-Logo.png"/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429" y="329413"/>
            <a:ext cx="941071" cy="2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1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4" y="1889830"/>
            <a:ext cx="9934225" cy="993073"/>
          </a:xfrm>
          <a:prstGeom prst="rect">
            <a:avLst/>
          </a:prstGeom>
        </p:spPr>
        <p:txBody>
          <a:bodyPr lIns="68578" tIns="0" rIns="68578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7"/>
            <a:ext cx="3514470" cy="354711"/>
          </a:xfrm>
          <a:prstGeom prst="rect">
            <a:avLst/>
          </a:prstGeom>
          <a:solidFill>
            <a:schemeClr val="accent2"/>
          </a:solidFill>
        </p:spPr>
        <p:txBody>
          <a:bodyPr wrap="none" lIns="68578" tIns="27431" rIns="68578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78" indent="0">
              <a:buFontTx/>
              <a:buNone/>
              <a:defRPr/>
            </a:lvl2pPr>
            <a:lvl3pPr marL="914354" indent="0">
              <a:buFontTx/>
              <a:buNone/>
              <a:defRPr/>
            </a:lvl3pPr>
            <a:lvl4pPr marL="1371532" indent="0">
              <a:buFontTx/>
              <a:buNone/>
              <a:defRPr/>
            </a:lvl4pPr>
            <a:lvl5pPr marL="182870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0" y="673102"/>
            <a:ext cx="1882121" cy="611841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40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0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30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1022" y="939030"/>
            <a:ext cx="6100980" cy="5541819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4"/>
            <a:ext cx="5080779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2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6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4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30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Stury_2in1-UPD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lang="en-US" sz="2700" kern="1200" cap="all" baseline="0" dirty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</a:lstStyle>
          <a:p>
            <a:pPr marL="0" lvl="0" indent="0" algn="l" defTabSz="457167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</a:pPr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21" y="1761514"/>
            <a:ext cx="5228167" cy="364022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21329"/>
            <a:ext cx="1931235" cy="274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34290" rIns="68578" bIns="34290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6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6489051" y="1761514"/>
            <a:ext cx="5228167" cy="364022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61861" y="1321329"/>
            <a:ext cx="1931235" cy="274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34290" rIns="68578" bIns="34290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1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noFill/>
          <a:ln>
            <a:noFill/>
          </a:ln>
          <a:effectLst/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4" name="Picture 3" descr="EPAM-Systems-Logo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427" y="329412"/>
            <a:ext cx="941071" cy="2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9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3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 flipV="1">
            <a:off x="6101248" y="3733801"/>
            <a:ext cx="2619" cy="26136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14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2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932688"/>
            <a:ext cx="12192000" cy="93268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0" y="1865377"/>
            <a:ext cx="12185904" cy="193565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801035"/>
            <a:ext cx="12192000" cy="26844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7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932688"/>
            <a:ext cx="12192000" cy="13025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0" y="2235200"/>
            <a:ext cx="12185904" cy="20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267201"/>
            <a:ext cx="12192000" cy="221826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" y="939032"/>
            <a:ext cx="1038225" cy="5541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marR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2700" baseline="0">
                <a:latin typeface="Arial Black"/>
                <a:cs typeface="Arial Black"/>
              </a:defRPr>
            </a:lvl1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ADD TITLE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801690" y="3477648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H="1">
            <a:off x="0" y="4633576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 userDrawn="1"/>
        </p:nvSpPr>
        <p:spPr>
          <a:xfrm>
            <a:off x="801690" y="1630376"/>
            <a:ext cx="464583" cy="464581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0" y="2786304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 userDrawn="1"/>
        </p:nvSpPr>
        <p:spPr>
          <a:xfrm>
            <a:off x="801690" y="5324922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492827" y="1232093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3926417" y="1232097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2827" y="3079367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3926417" y="3079370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492827" y="4926640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926417" y="4926643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41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75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1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0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6" y="939036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5" y="939036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89" y="939036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199836" y="1604713"/>
            <a:ext cx="3679152" cy="1756555"/>
          </a:xfrm>
        </p:spPr>
        <p:txBody>
          <a:bodyPr lIns="91438" tIns="45719" rIns="91438" bIns="45719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66915" y="1638580"/>
            <a:ext cx="3679152" cy="1756555"/>
          </a:xfrm>
        </p:spPr>
        <p:txBody>
          <a:bodyPr lIns="91438" tIns="45719" rIns="91438" bIns="45719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13019" y="1638580"/>
            <a:ext cx="3679152" cy="1756555"/>
          </a:xfrm>
        </p:spPr>
        <p:txBody>
          <a:bodyPr lIns="91438" tIns="45719" rIns="91438" bIns="45719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27" hasCustomPrompt="1"/>
          </p:nvPr>
        </p:nvSpPr>
        <p:spPr>
          <a:xfrm>
            <a:off x="6" y="3531556"/>
            <a:ext cx="12191996" cy="523393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932689"/>
            <a:ext cx="0" cy="2598864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943656"/>
            <a:ext cx="0" cy="25878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1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9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3"/>
            <a:ext cx="11110320" cy="4222751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457189" indent="-457189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9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 marL="742932" indent="-285744">
              <a:lnSpc>
                <a:spcPct val="120000"/>
              </a:lnSpc>
              <a:buSzPct val="100000"/>
              <a:buFont typeface="Arial"/>
              <a:buChar char="•"/>
              <a:defRPr sz="1600" baseline="0"/>
            </a:lvl2pPr>
            <a:lvl3pPr>
              <a:lnSpc>
                <a:spcPct val="120000"/>
              </a:lnSpc>
              <a:defRPr sz="1500" baseline="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0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4"/>
            <a:ext cx="508077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2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32" marR="0" lvl="0" indent="-173732" algn="l" defTabSz="457189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32" marR="0" lvl="0" indent="-173732" algn="l" defTabSz="457189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8068" y="1430867"/>
            <a:ext cx="3680883" cy="297517"/>
          </a:xfrm>
          <a:prstGeom prst="rect">
            <a:avLst/>
          </a:prstGeom>
          <a:solidFill>
            <a:srgbClr val="39C2D7"/>
          </a:solidFill>
        </p:spPr>
        <p:txBody>
          <a:bodyPr wrap="square" lIns="91438" tIns="45719" rIns="91438" bIns="45719">
            <a:spAutoFit/>
          </a:bodyPr>
          <a:lstStyle>
            <a:lvl1pPr marL="0" indent="0" algn="l">
              <a:buNone/>
              <a:defRPr sz="1300" baseline="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LOREM IPSUM DOLOR AMET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6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82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3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-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900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2"/>
            <a:ext cx="8610608" cy="724867"/>
          </a:xfrm>
          <a:prstGeom prst="rect">
            <a:avLst/>
          </a:prstGeom>
        </p:spPr>
        <p:txBody>
          <a:bodyPr vert="horz" lIns="91438" tIns="0" rIns="91438" bIns="45719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19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573691" y="1761514"/>
            <a:ext cx="5120639" cy="3233820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230712" indent="-230712">
              <a:lnSpc>
                <a:spcPts val="16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500"/>
            </a:lvl3pPr>
          </a:lstStyle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8" y="1761514"/>
            <a:ext cx="5228167" cy="3640220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11718" y="1321330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697868" y="1321330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33341" y="256311"/>
            <a:ext cx="1514057" cy="4826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7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 Study -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12192000" y="943719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573691" y="1761514"/>
            <a:ext cx="5120639" cy="3233820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230712" indent="-230712">
              <a:lnSpc>
                <a:spcPts val="16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500"/>
            </a:lvl3pPr>
          </a:lstStyle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 smtClean="0">
                <a:solidFill>
                  <a:srgbClr val="444444"/>
                </a:solidFill>
              </a:rPr>
              <a:t>Click to add bulleted list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8" y="1761514"/>
            <a:ext cx="5228167" cy="3640220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11718" y="1321330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697868" y="1321330"/>
            <a:ext cx="1974101" cy="297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38" tIns="45719" rIns="91438" bIns="45719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1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937745"/>
            <a:ext cx="12192000" cy="6858000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3032" y="269597"/>
            <a:ext cx="11116669" cy="72486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37175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900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8" tIns="45719" rIns="91438" bIns="45719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6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100" b="0" i="0" cap="all">
                <a:latin typeface="Arial Black"/>
                <a:cs typeface="Arial Black"/>
              </a:defRPr>
            </a:lvl2pPr>
            <a:lvl3pPr marL="914377" indent="0">
              <a:buNone/>
              <a:defRPr sz="5100" b="0" i="0" cap="all">
                <a:latin typeface="Arial Black"/>
                <a:cs typeface="Arial Black"/>
              </a:defRPr>
            </a:lvl3pPr>
            <a:lvl4pPr marL="1371566" indent="0">
              <a:buNone/>
              <a:defRPr sz="5100" b="0" i="0" cap="all">
                <a:latin typeface="Arial Black"/>
                <a:cs typeface="Arial Black"/>
              </a:defRPr>
            </a:lvl4pPr>
            <a:lvl5pPr marL="182875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6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100" b="0" i="0" cap="all">
                <a:latin typeface="Arial Black"/>
                <a:cs typeface="Arial Black"/>
              </a:defRPr>
            </a:lvl2pPr>
            <a:lvl3pPr marL="914377" indent="0">
              <a:buNone/>
              <a:defRPr sz="5100" b="0" i="0" cap="all">
                <a:latin typeface="Arial Black"/>
                <a:cs typeface="Arial Black"/>
              </a:defRPr>
            </a:lvl3pPr>
            <a:lvl4pPr marL="1371566" indent="0">
              <a:buNone/>
              <a:defRPr sz="5100" b="0" i="0" cap="all">
                <a:latin typeface="Arial Black"/>
                <a:cs typeface="Arial Black"/>
              </a:defRPr>
            </a:lvl4pPr>
            <a:lvl5pPr marL="182875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6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6" y="3328611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7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Pattern_pp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6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100" b="0" i="0" cap="all">
                <a:latin typeface="Arial Black"/>
                <a:cs typeface="Arial Black"/>
              </a:defRPr>
            </a:lvl2pPr>
            <a:lvl3pPr marL="914377" indent="0">
              <a:buNone/>
              <a:defRPr sz="5100" b="0" i="0" cap="all">
                <a:latin typeface="Arial Black"/>
                <a:cs typeface="Arial Black"/>
              </a:defRPr>
            </a:lvl3pPr>
            <a:lvl4pPr marL="1371566" indent="0">
              <a:buNone/>
              <a:defRPr sz="5100" b="0" i="0" cap="all">
                <a:latin typeface="Arial Black"/>
                <a:cs typeface="Arial Black"/>
              </a:defRPr>
            </a:lvl4pPr>
            <a:lvl5pPr marL="182875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6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100" b="0" i="0" cap="all">
                <a:latin typeface="Arial Black"/>
                <a:cs typeface="Arial Black"/>
              </a:defRPr>
            </a:lvl2pPr>
            <a:lvl3pPr marL="914377" indent="0">
              <a:buNone/>
              <a:defRPr sz="5100" b="0" i="0" cap="all">
                <a:latin typeface="Arial Black"/>
                <a:cs typeface="Arial Black"/>
              </a:defRPr>
            </a:lvl3pPr>
            <a:lvl4pPr marL="1371566" indent="0">
              <a:buNone/>
              <a:defRPr sz="5100" b="0" i="0" cap="all">
                <a:latin typeface="Arial Black"/>
                <a:cs typeface="Arial Black"/>
              </a:defRPr>
            </a:lvl4pPr>
            <a:lvl5pPr marL="182875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6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6" y="3328611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5060408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5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85000"/>
              </a:lnSpc>
            </a:pPr>
            <a:endParaRPr lang="en-US" sz="1900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25952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866467"/>
          </a:xfrm>
          <a:prstGeom prst="rect">
            <a:avLst/>
          </a:prstGeom>
          <a:solidFill>
            <a:srgbClr val="0D6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70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520" y="2734741"/>
            <a:ext cx="10356849" cy="7874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spc="133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</a:t>
            </a:r>
            <a:endParaRPr lang="en-US" dirty="0"/>
          </a:p>
        </p:txBody>
      </p:sp>
      <p:pic>
        <p:nvPicPr>
          <p:cNvPr id="10" name="Picture 9" descr="EPAM-Systems-Whit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2" y="1675596"/>
            <a:ext cx="2343149" cy="68189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92230"/>
            <a:ext cx="12192000" cy="8132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C377AB15-A27D-4343-933B-230E5951BDCD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C6329F72-0F8A-E745-913D-315D613582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1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017000" y="6356352"/>
            <a:ext cx="2844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70"/>
            <a:fld id="{576F8EAE-B89D-6145-92FF-3D7CB9387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70"/>
              <a:t>3/8/2018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609570"/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contents of this document and are confidential and are intended solely for the business specified within. </a:t>
            </a:r>
            <a:br>
              <a:rPr lang="en-US" dirty="0" smtClean="0">
                <a:solidFill>
                  <a:prstClr val="black">
                    <a:tint val="75000"/>
                  </a:prstClr>
                </a:solidFill>
              </a:rPr>
            </a:b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the information may also be legally privileged. do not distribute or reproduce.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609570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1" y="298546"/>
            <a:ext cx="7905043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298544"/>
            <a:ext cx="7763889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2400" b="0" i="0" kern="1200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37" y="337497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4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08800" y="6519117"/>
            <a:ext cx="4064000" cy="338884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60636" y="6492240"/>
            <a:ext cx="642913" cy="365760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38" tIns="45719" rIns="91438" bIns="45719" anchor="ctr" anchorCtr="0">
            <a:noAutofit/>
          </a:bodyPr>
          <a:lstStyle>
            <a:lvl1pPr marL="0" indent="0">
              <a:buFontTx/>
              <a:buNone/>
              <a:defRPr sz="11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734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57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51" tIns="45719" rIns="91438" bIns="45719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67"/>
            <a:endParaRPr lang="en-US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42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42" tIns="45719" rIns="91438" bIns="45719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7" y="1229595"/>
            <a:ext cx="10174372" cy="493184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7" y="2282503"/>
            <a:ext cx="10174372" cy="493184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7" y="3335409"/>
            <a:ext cx="10174372" cy="493184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7" y="4388316"/>
            <a:ext cx="10174372" cy="493184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9" y="5441221"/>
            <a:ext cx="10174372" cy="493184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tIns="45719" rIns="0" bIns="45719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tIns="45719" rIns="0" bIns="45719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tIns="45719" rIns="0" bIns="45719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tIns="45719" rIns="0" bIns="45719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tIns="45719" rIns="0" bIns="45719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ustry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8236184" y="1195608"/>
            <a:ext cx="3692408" cy="4950569"/>
          </a:xfrm>
        </p:spPr>
        <p:txBody>
          <a:bodyPr lIns="91438" tIns="45719" rIns="91438" bIns="45719" numCol="1"/>
          <a:lstStyle>
            <a:lvl2pPr marL="304776" marR="0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lIns="91438" tIns="45719" rIns="91438" bIns="45719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5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lIns="91438" tIns="45719" rIns="91438" bIns="45719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57" hasCustomPrompt="1"/>
          </p:nvPr>
        </p:nvSpPr>
        <p:spPr>
          <a:xfrm>
            <a:off x="6375785" y="2850357"/>
            <a:ext cx="1281731" cy="380267"/>
          </a:xfrm>
        </p:spPr>
        <p:txBody>
          <a:bodyPr lIns="91438" tIns="45719" rIns="91438" bIns="45719"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477496" y="1806983"/>
            <a:ext cx="935181" cy="850165"/>
          </a:xfrm>
        </p:spPr>
        <p:txBody>
          <a:bodyPr lIns="91438" tIns="45719" rIns="91438" bIns="45719"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520" y="1806983"/>
            <a:ext cx="935181" cy="850165"/>
          </a:xfrm>
        </p:spPr>
        <p:txBody>
          <a:bodyPr lIns="91438" tIns="45719" rIns="91438" bIns="45719"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7" name="Picture Placeholder 34"/>
          <p:cNvSpPr>
            <a:spLocks noGrp="1"/>
          </p:cNvSpPr>
          <p:nvPr>
            <p:ph type="pic" sz="quarter" idx="60" hasCustomPrompt="1"/>
          </p:nvPr>
        </p:nvSpPr>
        <p:spPr>
          <a:xfrm>
            <a:off x="5031532" y="1806983"/>
            <a:ext cx="935181" cy="850165"/>
          </a:xfrm>
        </p:spPr>
        <p:txBody>
          <a:bodyPr lIns="91438" tIns="45719" rIns="91438" bIns="45719"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8" name="Picture Placeholder 34"/>
          <p:cNvSpPr>
            <a:spLocks noGrp="1"/>
          </p:cNvSpPr>
          <p:nvPr>
            <p:ph type="pic" sz="quarter" idx="61" hasCustomPrompt="1"/>
          </p:nvPr>
        </p:nvSpPr>
        <p:spPr>
          <a:xfrm>
            <a:off x="6549544" y="1806983"/>
            <a:ext cx="935181" cy="850165"/>
          </a:xfrm>
        </p:spPr>
        <p:txBody>
          <a:bodyPr lIns="91438" tIns="45719" rIns="91438" bIns="45719"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65" hasCustomPrompt="1"/>
          </p:nvPr>
        </p:nvSpPr>
        <p:spPr>
          <a:xfrm>
            <a:off x="6373616" y="3246959"/>
            <a:ext cx="1283357" cy="715436"/>
          </a:xfrm>
        </p:spPr>
        <p:txBody>
          <a:bodyPr lIns="91438" tIns="45719" rIns="91438" bIns="45719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1" name="Picture Placeholder 34"/>
          <p:cNvSpPr>
            <a:spLocks noGrp="1"/>
          </p:cNvSpPr>
          <p:nvPr>
            <p:ph type="pic" sz="quarter" idx="66" hasCustomPrompt="1"/>
          </p:nvPr>
        </p:nvSpPr>
        <p:spPr>
          <a:xfrm>
            <a:off x="1995508" y="1806983"/>
            <a:ext cx="935181" cy="850165"/>
          </a:xfrm>
        </p:spPr>
        <p:txBody>
          <a:bodyPr lIns="91438" tIns="45719" rIns="91438" bIns="45719"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2" name="Text Placeholder 12"/>
          <p:cNvSpPr>
            <a:spLocks noGrp="1"/>
          </p:cNvSpPr>
          <p:nvPr>
            <p:ph type="body" sz="quarter" idx="67" hasCustomPrompt="1"/>
          </p:nvPr>
        </p:nvSpPr>
        <p:spPr>
          <a:xfrm>
            <a:off x="4840497" y="2850357"/>
            <a:ext cx="1281731" cy="380267"/>
          </a:xfrm>
        </p:spPr>
        <p:txBody>
          <a:bodyPr lIns="91438" tIns="45719" rIns="91438" bIns="45719"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68" hasCustomPrompt="1"/>
          </p:nvPr>
        </p:nvSpPr>
        <p:spPr>
          <a:xfrm>
            <a:off x="4838328" y="3246959"/>
            <a:ext cx="1283357" cy="715436"/>
          </a:xfrm>
        </p:spPr>
        <p:txBody>
          <a:bodyPr lIns="91438" tIns="45719" rIns="91438" bIns="45719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69" hasCustomPrompt="1"/>
          </p:nvPr>
        </p:nvSpPr>
        <p:spPr>
          <a:xfrm>
            <a:off x="3339073" y="2850357"/>
            <a:ext cx="1281731" cy="380267"/>
          </a:xfrm>
        </p:spPr>
        <p:txBody>
          <a:bodyPr lIns="91438" tIns="45719" rIns="91438" bIns="45719"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70" hasCustomPrompt="1"/>
          </p:nvPr>
        </p:nvSpPr>
        <p:spPr>
          <a:xfrm>
            <a:off x="3336903" y="3246959"/>
            <a:ext cx="1283357" cy="715436"/>
          </a:xfrm>
        </p:spPr>
        <p:txBody>
          <a:bodyPr lIns="91438" tIns="45719" rIns="91438" bIns="45719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4" name="Text Placeholder 12"/>
          <p:cNvSpPr>
            <a:spLocks noGrp="1"/>
          </p:cNvSpPr>
          <p:nvPr>
            <p:ph type="body" sz="quarter" idx="71" hasCustomPrompt="1"/>
          </p:nvPr>
        </p:nvSpPr>
        <p:spPr>
          <a:xfrm>
            <a:off x="1826361" y="2850357"/>
            <a:ext cx="1281731" cy="380267"/>
          </a:xfrm>
        </p:spPr>
        <p:txBody>
          <a:bodyPr lIns="91438" tIns="45719" rIns="91438" bIns="45719"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72" hasCustomPrompt="1"/>
          </p:nvPr>
        </p:nvSpPr>
        <p:spPr>
          <a:xfrm>
            <a:off x="1824192" y="3246959"/>
            <a:ext cx="1283357" cy="715436"/>
          </a:xfrm>
        </p:spPr>
        <p:txBody>
          <a:bodyPr lIns="91438" tIns="45719" rIns="91438" bIns="45719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73" hasCustomPrompt="1"/>
          </p:nvPr>
        </p:nvSpPr>
        <p:spPr>
          <a:xfrm>
            <a:off x="302361" y="2850357"/>
            <a:ext cx="1281731" cy="380267"/>
          </a:xfrm>
        </p:spPr>
        <p:txBody>
          <a:bodyPr lIns="91438" tIns="45719" rIns="91438" bIns="45719"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74" hasCustomPrompt="1"/>
          </p:nvPr>
        </p:nvSpPr>
        <p:spPr>
          <a:xfrm>
            <a:off x="300192" y="3246959"/>
            <a:ext cx="1283357" cy="715436"/>
          </a:xfrm>
        </p:spPr>
        <p:txBody>
          <a:bodyPr lIns="91438" tIns="45719" rIns="91438" bIns="45719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43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8" tIns="34290" rIns="68578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8" tIns="34290" rIns="68578" bIns="34290"/>
          <a:lstStyle>
            <a:lvl1pPr>
              <a:defRPr sz="2100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135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Stury_2in1-UPD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lang="en-US" sz="2700" kern="1200" cap="all" baseline="0" dirty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</a:lstStyle>
          <a:p>
            <a:pPr marL="0" lvl="0" indent="0" algn="l" defTabSz="457167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</a:pPr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21" y="1761514"/>
            <a:ext cx="5228167" cy="364022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21329"/>
            <a:ext cx="1931235" cy="274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34290" rIns="68578" bIns="34290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6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6489051" y="1761514"/>
            <a:ext cx="5228167" cy="364022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61861" y="1321329"/>
            <a:ext cx="1931235" cy="274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34290" rIns="68578" bIns="34290">
            <a:sp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1022" y="939030"/>
            <a:ext cx="6100980" cy="5541819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4"/>
            <a:ext cx="5080779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5" y="1889832"/>
            <a:ext cx="9934225" cy="993073"/>
          </a:xfrm>
          <a:prstGeom prst="rect">
            <a:avLst/>
          </a:prstGeom>
        </p:spPr>
        <p:txBody>
          <a:bodyPr lIns="51433" tIns="0" rIns="51433" bIns="25718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5" y="3839368"/>
            <a:ext cx="3479845" cy="339132"/>
          </a:xfrm>
          <a:prstGeom prst="rect">
            <a:avLst/>
          </a:prstGeom>
          <a:solidFill>
            <a:schemeClr val="accent2"/>
          </a:solidFill>
        </p:spPr>
        <p:txBody>
          <a:bodyPr wrap="none" lIns="51433" tIns="20574" rIns="51433" bIns="25718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67" indent="0">
              <a:buFontTx/>
              <a:buNone/>
              <a:defRPr/>
            </a:lvl2pPr>
            <a:lvl3pPr marL="914332" indent="0">
              <a:buFontTx/>
              <a:buNone/>
              <a:defRPr/>
            </a:lvl3pPr>
            <a:lvl4pPr marL="1371498" indent="0">
              <a:buFontTx/>
              <a:buNone/>
              <a:defRPr/>
            </a:lvl4pPr>
            <a:lvl5pPr marL="182866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9"/>
            <a:ext cx="4866216" cy="373063"/>
          </a:xfrm>
          <a:prstGeom prst="rect">
            <a:avLst/>
          </a:prstGeom>
        </p:spPr>
        <p:txBody>
          <a:bodyPr lIns="51433" tIns="25718" rIns="51433" bIns="25718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5"/>
            <a:ext cx="1658003" cy="610983"/>
          </a:xfrm>
          <a:prstGeom prst="rect">
            <a:avLst/>
          </a:prstGeom>
        </p:spPr>
        <p:txBody>
          <a:bodyPr vert="horz" lIns="51433" tIns="25718" rIns="51433" bIns="25718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2" y="673104"/>
            <a:ext cx="1882121" cy="611841"/>
          </a:xfrm>
          <a:prstGeom prst="rect">
            <a:avLst/>
          </a:prstGeom>
        </p:spPr>
        <p:txBody>
          <a:bodyPr vert="horz" lIns="51433" tIns="25718" rIns="51433" bIns="25718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76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51433" tIns="25718" rIns="51433" bIns="25718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52987"/>
          </a:xfrm>
          <a:prstGeom prst="rect">
            <a:avLst/>
          </a:prstGeom>
        </p:spPr>
        <p:txBody>
          <a:bodyPr lIns="51433" tIns="25718" rIns="51433" bIns="25718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7" y="4453471"/>
            <a:ext cx="8650817" cy="344326"/>
          </a:xfrm>
          <a:prstGeom prst="rect">
            <a:avLst/>
          </a:prstGeom>
        </p:spPr>
        <p:txBody>
          <a:bodyPr lIns="51433" tIns="25718" rIns="51433" bIns="25718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9"/>
            <a:ext cx="4866216" cy="373063"/>
          </a:xfrm>
          <a:prstGeom prst="rect">
            <a:avLst/>
          </a:prstGeom>
        </p:spPr>
        <p:txBody>
          <a:bodyPr lIns="51433" tIns="25718" rIns="51433" bIns="25718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5"/>
            <a:ext cx="1658003" cy="610983"/>
          </a:xfrm>
          <a:prstGeom prst="rect">
            <a:avLst/>
          </a:prstGeom>
        </p:spPr>
        <p:txBody>
          <a:bodyPr vert="horz" lIns="51433" tIns="25718" rIns="51433" bIns="25718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2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4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and 2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06400" y="131673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51433" tIns="41147" rIns="51433" bIns="41147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0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12192000" y="943721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06400" y="1776416"/>
            <a:ext cx="11325013" cy="1447693"/>
          </a:xfrm>
          <a:prstGeom prst="rect">
            <a:avLst/>
          </a:prstGeom>
        </p:spPr>
        <p:txBody>
          <a:bodyPr lIns="51433" tIns="25718" rIns="51433" bIns="25718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406400" y="4023360"/>
            <a:ext cx="11318344" cy="2020253"/>
          </a:xfrm>
          <a:prstGeom prst="rect">
            <a:avLst/>
          </a:prstGeom>
        </p:spPr>
        <p:txBody>
          <a:bodyPr lIns="51433" tIns="25718" rIns="51433" bIns="25718">
            <a:noAutofit/>
          </a:bodyPr>
          <a:lstStyle>
            <a:lvl1pPr marL="170676" marR="0" indent="-170676" algn="l" defTabSz="4571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6400" y="347065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51433" tIns="41147" rIns="51433" bIns="41147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0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2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67"/>
            <a:endParaRPr lang="en-US" sz="24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51433" tIns="25718" rIns="51433" bIns="25718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9" y="5396677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02868" tIns="20574" rIns="102868" bIns="25718">
            <a:no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9" y="4586300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02868" tIns="20574" rIns="102868" bIns="25718">
            <a:no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9" y="3826604"/>
            <a:ext cx="6887463" cy="826509"/>
          </a:xfrm>
          <a:prstGeom prst="rect">
            <a:avLst/>
          </a:prstGeom>
          <a:solidFill>
            <a:srgbClr val="2FC2D9"/>
          </a:solidFill>
          <a:ln>
            <a:noFill/>
          </a:ln>
          <a:effectLst/>
        </p:spPr>
        <p:txBody>
          <a:bodyPr wrap="none" lIns="102868" tIns="20574" rIns="102868" bIns="25718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9" y="3328613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7" y="3276173"/>
            <a:ext cx="4974873" cy="379591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51433" tIns="25718" rIns="51433" bIns="25718">
            <a:noAutofit/>
          </a:bodyPr>
          <a:lstStyle>
            <a:lvl1pPr marL="0" indent="0">
              <a:buNone/>
              <a:defRPr sz="1900" cap="all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4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Pattern_pp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821" y="-15393"/>
            <a:ext cx="9197473" cy="6898104"/>
          </a:xfrm>
          <a:prstGeom prst="rect">
            <a:avLst/>
          </a:prstGeom>
        </p:spPr>
      </p:pic>
      <p:pic>
        <p:nvPicPr>
          <p:cNvPr id="16" name="Picture Placeholder 6" descr="Pattern_ppt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3" y="-15393"/>
            <a:ext cx="3117724" cy="6898104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9" y="5348299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02868" tIns="20574" rIns="102868" bIns="25718">
            <a:noAutofit/>
          </a:bodyPr>
          <a:lstStyle>
            <a:lvl1pPr marL="0" indent="0">
              <a:buNone/>
              <a:defRPr sz="5100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9" y="4562111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02868" tIns="20574" rIns="102868" bIns="25718">
            <a:noAutofit/>
          </a:bodyPr>
          <a:lstStyle>
            <a:lvl1pPr marL="0" indent="0">
              <a:buNone/>
              <a:defRPr sz="5100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100" b="0" i="0" cap="all">
                <a:latin typeface="Arial Black"/>
                <a:cs typeface="Arial Black"/>
              </a:defRPr>
            </a:lvl2pPr>
            <a:lvl3pPr marL="914332" indent="0">
              <a:buNone/>
              <a:defRPr sz="5100" b="0" i="0" cap="all">
                <a:latin typeface="Arial Black"/>
                <a:cs typeface="Arial Black"/>
              </a:defRPr>
            </a:lvl3pPr>
            <a:lvl4pPr marL="1371498" indent="0">
              <a:buNone/>
              <a:defRPr sz="5100" b="0" i="0" cap="all">
                <a:latin typeface="Arial Black"/>
                <a:cs typeface="Arial Black"/>
              </a:defRPr>
            </a:lvl4pPr>
            <a:lvl5pPr marL="1828664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  <a:effectLst/>
        </p:spPr>
        <p:txBody>
          <a:bodyPr wrap="none" lIns="102868" tIns="20574" rIns="102868" bIns="25718" anchor="t">
            <a:noAutofit/>
          </a:bodyPr>
          <a:lstStyle>
            <a:lvl1pPr algn="l">
              <a:defRPr sz="5100" b="0" i="0" cap="all" baseline="0"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9" y="3328613"/>
            <a:ext cx="8650817" cy="923331"/>
          </a:xfrm>
          <a:prstGeom prst="rect">
            <a:avLst/>
          </a:prstGeom>
        </p:spPr>
        <p:txBody>
          <a:bodyPr lIns="91438" tIns="45719" rIns="91438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7" y="3276172"/>
            <a:ext cx="5152739" cy="344326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137157" tIns="25718" rIns="137157" bIns="25718">
            <a:spAutoFit/>
          </a:bodyPr>
          <a:lstStyle>
            <a:lvl1pPr marL="0" indent="0">
              <a:buNone/>
              <a:defRPr sz="1900" cap="all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33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 flipV="1">
            <a:off x="4064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128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79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97355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4261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436996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1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2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9734332" y="3931224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5639541" y="3931224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436996" y="3931224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465" y="2315923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397941" y="2315923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401465" y="2315923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8425653" y="5062510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7" hasCustomPrompt="1"/>
          </p:nvPr>
        </p:nvSpPr>
        <p:spPr>
          <a:xfrm>
            <a:off x="4397937" y="5062510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61365" y="5062510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1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 flipV="1">
            <a:off x="6155767" y="3740280"/>
            <a:ext cx="24900" cy="273423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832152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077675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567559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3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1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8373455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3127931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569580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705052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708576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375474" y="501508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129952" y="501508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 flipV="1">
            <a:off x="8178173" y="890573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032893" y="890573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3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Layout_ 4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2140416"/>
            <a:ext cx="7518400" cy="3268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780327" y="1912221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379926" y="118476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7773856" y="118476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781874" y="369506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382432" y="259022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900">
                <a:latin typeface="Arial Black"/>
                <a:cs typeface="Arial Black"/>
              </a:defRPr>
            </a:lvl2pPr>
            <a:lvl3pPr marL="1219110" indent="0">
              <a:buNone/>
              <a:defRPr sz="1900">
                <a:latin typeface="Arial Black"/>
                <a:cs typeface="Arial Black"/>
              </a:defRPr>
            </a:lvl3pPr>
            <a:lvl4pPr marL="1828664" indent="0">
              <a:buNone/>
              <a:defRPr sz="1900">
                <a:latin typeface="Arial Black"/>
                <a:cs typeface="Arial Black"/>
              </a:defRPr>
            </a:lvl4pPr>
            <a:lvl5pPr marL="243821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7527933" y="890571"/>
            <a:ext cx="0" cy="5584736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7780327" y="1617320"/>
            <a:ext cx="4181380" cy="333400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buNone/>
              <a:defRPr sz="1900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7780327" y="2561517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7780327" y="2280161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900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7780327" y="3201989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7780327" y="2930716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900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Chart Placeholder 33"/>
          <p:cNvSpPr>
            <a:spLocks noGrp="1"/>
          </p:cNvSpPr>
          <p:nvPr>
            <p:ph type="chart" sz="quarter" idx="34"/>
          </p:nvPr>
        </p:nvSpPr>
        <p:spPr>
          <a:xfrm>
            <a:off x="7776636" y="4209145"/>
            <a:ext cx="4185073" cy="21044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Chart Placeholder 33"/>
          <p:cNvSpPr>
            <a:spLocks noGrp="1"/>
          </p:cNvSpPr>
          <p:nvPr>
            <p:ph type="chart" sz="quarter" idx="35"/>
          </p:nvPr>
        </p:nvSpPr>
        <p:spPr>
          <a:xfrm>
            <a:off x="353062" y="3129281"/>
            <a:ext cx="6989233" cy="31428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397392" y="1617320"/>
            <a:ext cx="6904261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900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cxnSp>
        <p:nvCxnSpPr>
          <p:cNvPr id="37" name="Straight Connector 36"/>
          <p:cNvCxnSpPr/>
          <p:nvPr userDrawn="1"/>
        </p:nvCxnSpPr>
        <p:spPr>
          <a:xfrm flipH="1" flipV="1">
            <a:off x="7530032" y="3624505"/>
            <a:ext cx="4661968" cy="600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30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51433" tIns="25718" rIns="51433" bIns="25718" rtlCol="0">
            <a:normAutofit/>
          </a:bodyPr>
          <a:lstStyle>
            <a:lvl1pPr marL="173724" marR="0" indent="-173724" algn="l" defTabSz="4571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895" indent="-285730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76251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91644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251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417108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432501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4417108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357949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8373343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8357949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4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t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2"/>
            <a:ext cx="9213851" cy="70104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67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8000">
                <a:latin typeface="Arial Black"/>
                <a:cs typeface="Arial Black"/>
              </a:defRPr>
            </a:lvl2pPr>
            <a:lvl3pPr>
              <a:defRPr sz="8000">
                <a:latin typeface="Arial Black"/>
                <a:cs typeface="Arial Black"/>
              </a:defRPr>
            </a:lvl3pPr>
            <a:lvl4pPr>
              <a:defRPr sz="8000">
                <a:latin typeface="Arial Black"/>
                <a:cs typeface="Arial Black"/>
              </a:defRPr>
            </a:lvl4pPr>
            <a:lvl5pPr>
              <a:defRPr sz="8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42438" y="4453470"/>
            <a:ext cx="8650817" cy="438583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42433" y="5459486"/>
            <a:ext cx="4866216" cy="438583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504828"/>
            <a:ext cx="1658003" cy="458237"/>
          </a:xfrm>
          <a:prstGeom prst="rect">
            <a:avLst/>
          </a:prstGeom>
        </p:spPr>
        <p:txBody>
          <a:bodyPr vert="horz" lIns="51433" tIns="25718" rIns="51433" bIns="25718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0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orizontal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1867" y="146303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3" hasCustomPrompt="1"/>
          </p:nvPr>
        </p:nvSpPr>
        <p:spPr>
          <a:xfrm>
            <a:off x="4002617" y="146346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74" indent="-342874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541867" y="243839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25" hasCustomPrompt="1"/>
          </p:nvPr>
        </p:nvSpPr>
        <p:spPr>
          <a:xfrm>
            <a:off x="4002617" y="243882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74" indent="-342874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541867" y="3400215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7" hasCustomPrompt="1"/>
          </p:nvPr>
        </p:nvSpPr>
        <p:spPr>
          <a:xfrm>
            <a:off x="4002617" y="3400641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74" indent="-342874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cxnSp>
        <p:nvCxnSpPr>
          <p:cNvPr id="25" name="Straight Connector 24"/>
          <p:cNvCxnSpPr/>
          <p:nvPr userDrawn="1"/>
        </p:nvCxnSpPr>
        <p:spPr>
          <a:xfrm flipH="1" flipV="1">
            <a:off x="3725333" y="894085"/>
            <a:ext cx="40640" cy="555413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541867" y="4402667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29" hasCustomPrompt="1"/>
          </p:nvPr>
        </p:nvSpPr>
        <p:spPr>
          <a:xfrm>
            <a:off x="4002617" y="4403093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74" indent="-342874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30" hasCustomPrompt="1"/>
          </p:nvPr>
        </p:nvSpPr>
        <p:spPr>
          <a:xfrm>
            <a:off x="541867" y="5350935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9" name="Text Placeholder 16"/>
          <p:cNvSpPr>
            <a:spLocks noGrp="1"/>
          </p:cNvSpPr>
          <p:nvPr>
            <p:ph type="body" sz="quarter" idx="31" hasCustomPrompt="1"/>
          </p:nvPr>
        </p:nvSpPr>
        <p:spPr>
          <a:xfrm>
            <a:off x="4002617" y="5351361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74" indent="-342874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54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s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V="1">
            <a:off x="4064000" y="896275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8128000" y="886013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12443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43839" y="1982697"/>
            <a:ext cx="3549228" cy="1563843"/>
          </a:xfrm>
          <a:prstGeom prst="rect">
            <a:avLst/>
          </a:prstGeom>
        </p:spPr>
        <p:txBody>
          <a:bodyPr vert="horz"/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34935" y="1968601"/>
            <a:ext cx="3522135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66669" y="1968601"/>
            <a:ext cx="3467947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3839" y="4784342"/>
            <a:ext cx="3549228" cy="15023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34935" y="4798435"/>
            <a:ext cx="3522135" cy="14862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53120" y="4812533"/>
            <a:ext cx="3481493" cy="14701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55" indent="0">
              <a:buNone/>
              <a:defRPr sz="1600"/>
            </a:lvl2pPr>
            <a:lvl3pPr marL="1219110" indent="0">
              <a:buNone/>
              <a:defRPr sz="1600"/>
            </a:lvl3pPr>
            <a:lvl4pPr marL="1828664" indent="0">
              <a:buNone/>
              <a:defRPr sz="1600"/>
            </a:lvl4pPr>
            <a:lvl5pPr marL="243821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841606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7" hasCustomPrompt="1"/>
          </p:nvPr>
        </p:nvSpPr>
        <p:spPr>
          <a:xfrm>
            <a:off x="4937858" y="120280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8" hasCustomPrompt="1"/>
          </p:nvPr>
        </p:nvSpPr>
        <p:spPr>
          <a:xfrm>
            <a:off x="8969607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9" hasCustomPrompt="1"/>
          </p:nvPr>
        </p:nvSpPr>
        <p:spPr>
          <a:xfrm>
            <a:off x="841606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40" hasCustomPrompt="1"/>
          </p:nvPr>
        </p:nvSpPr>
        <p:spPr>
          <a:xfrm>
            <a:off x="4937858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41" hasCustomPrompt="1"/>
          </p:nvPr>
        </p:nvSpPr>
        <p:spPr>
          <a:xfrm>
            <a:off x="8969607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</p:spTree>
    <p:extLst>
      <p:ext uri="{BB962C8B-B14F-4D97-AF65-F5344CB8AC3E}">
        <p14:creationId xmlns:p14="http://schemas.microsoft.com/office/powerpoint/2010/main" val="129285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3" y="1229595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3" y="2282503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3" y="3335409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3" y="4388316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5" y="5441221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7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204263" y="122959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204263" y="228250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204263" y="333540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204263" y="4388316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218375" y="5441221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42195" y="1128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42195" y="21759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42195" y="32236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42195" y="42714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42195" y="5319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8" name="Text Placeholder 31"/>
          <p:cNvSpPr>
            <a:spLocks noGrp="1"/>
          </p:cNvSpPr>
          <p:nvPr>
            <p:ph type="body" sz="quarter" idx="22" hasCustomPrompt="1"/>
          </p:nvPr>
        </p:nvSpPr>
        <p:spPr>
          <a:xfrm>
            <a:off x="7192835" y="123383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9" name="Text Placeholder 31"/>
          <p:cNvSpPr>
            <a:spLocks noGrp="1"/>
          </p:cNvSpPr>
          <p:nvPr>
            <p:ph type="body" sz="quarter" idx="23" hasCustomPrompt="1"/>
          </p:nvPr>
        </p:nvSpPr>
        <p:spPr>
          <a:xfrm>
            <a:off x="7192835" y="2286740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0" name="Text Placeholder 31"/>
          <p:cNvSpPr>
            <a:spLocks noGrp="1"/>
          </p:cNvSpPr>
          <p:nvPr>
            <p:ph type="body" sz="quarter" idx="24" hasCustomPrompt="1"/>
          </p:nvPr>
        </p:nvSpPr>
        <p:spPr>
          <a:xfrm>
            <a:off x="7192835" y="3339647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1" name="Text Placeholder 31"/>
          <p:cNvSpPr>
            <a:spLocks noGrp="1"/>
          </p:cNvSpPr>
          <p:nvPr>
            <p:ph type="body" sz="quarter" idx="25" hasCustomPrompt="1"/>
          </p:nvPr>
        </p:nvSpPr>
        <p:spPr>
          <a:xfrm>
            <a:off x="7192835" y="439255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2" name="Text Placeholder 31"/>
          <p:cNvSpPr>
            <a:spLocks noGrp="1"/>
          </p:cNvSpPr>
          <p:nvPr>
            <p:ph type="body" sz="quarter" idx="26" hasCustomPrompt="1"/>
          </p:nvPr>
        </p:nvSpPr>
        <p:spPr>
          <a:xfrm>
            <a:off x="7206947" y="544545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67" indent="0">
              <a:buNone/>
              <a:defRPr sz="1900">
                <a:solidFill>
                  <a:schemeClr val="tx1"/>
                </a:solidFill>
              </a:defRPr>
            </a:lvl2pPr>
            <a:lvl3pPr marL="914332" indent="0">
              <a:buNone/>
              <a:defRPr sz="1900">
                <a:solidFill>
                  <a:schemeClr val="tx1"/>
                </a:solidFill>
              </a:defRPr>
            </a:lvl3pPr>
            <a:lvl4pPr marL="1371498" indent="0">
              <a:buNone/>
              <a:defRPr sz="1900">
                <a:solidFill>
                  <a:schemeClr val="tx1"/>
                </a:solidFill>
              </a:defRPr>
            </a:lvl4pPr>
            <a:lvl5pPr marL="1828664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marL="0" marR="0" lvl="0" indent="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30768" y="1132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330768" y="21801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330768" y="32279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6330768" y="42756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330768" y="5323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7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4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2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86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896984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9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87156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9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907732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9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>
            <a:off x="0" y="2232120"/>
            <a:ext cx="12192000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2447639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97988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31200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07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71289" y="1122469"/>
            <a:ext cx="3708016" cy="523395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238368" y="1122469"/>
            <a:ext cx="3708016" cy="523395"/>
          </a:xfrm>
          <a:prstGeom prst="rect">
            <a:avLst/>
          </a:prstGeom>
          <a:solidFill>
            <a:schemeClr val="accent4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284472" y="1122469"/>
            <a:ext cx="3708016" cy="523395"/>
          </a:xfrm>
          <a:prstGeom prst="rect">
            <a:avLst/>
          </a:prstGeom>
          <a:solidFill>
            <a:schemeClr val="accent6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anchor="ctr" anchorCtr="0">
            <a:no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2620" y="4971142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1792114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513556" y="498619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30" hasCustomPrompt="1"/>
          </p:nvPr>
        </p:nvSpPr>
        <p:spPr>
          <a:xfrm>
            <a:off x="257673" y="547537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>
            <a:off x="1528609" y="549043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36" hasCustomPrompt="1"/>
          </p:nvPr>
        </p:nvSpPr>
        <p:spPr>
          <a:xfrm>
            <a:off x="253912" y="596079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9" hasCustomPrompt="1"/>
          </p:nvPr>
        </p:nvSpPr>
        <p:spPr>
          <a:xfrm>
            <a:off x="1524848" y="597585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2770381" y="4982434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43" hasCustomPrompt="1"/>
          </p:nvPr>
        </p:nvSpPr>
        <p:spPr>
          <a:xfrm>
            <a:off x="2785435" y="548666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44" hasCustomPrompt="1"/>
          </p:nvPr>
        </p:nvSpPr>
        <p:spPr>
          <a:xfrm>
            <a:off x="2781673" y="597208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253999" y="4171242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284037" y="497679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6" name="Text Placeholder 52"/>
          <p:cNvSpPr>
            <a:spLocks noGrp="1"/>
          </p:cNvSpPr>
          <p:nvPr>
            <p:ph type="body" sz="quarter" idx="47"/>
          </p:nvPr>
        </p:nvSpPr>
        <p:spPr>
          <a:xfrm>
            <a:off x="4256932" y="1797765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7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5554973" y="49918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8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4299091" y="548102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5570027" y="549608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0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4295329" y="596644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1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5566265" y="598150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811799" y="498808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3" name="Picture Placeholder 13"/>
          <p:cNvSpPr>
            <a:spLocks noGrp="1"/>
          </p:cNvSpPr>
          <p:nvPr>
            <p:ph type="pic" sz="quarter" idx="54" hasCustomPrompt="1"/>
          </p:nvPr>
        </p:nvSpPr>
        <p:spPr>
          <a:xfrm>
            <a:off x="6826852" y="549231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4" name="Picture Placeholder 13"/>
          <p:cNvSpPr>
            <a:spLocks noGrp="1"/>
          </p:cNvSpPr>
          <p:nvPr>
            <p:ph type="pic" sz="quarter" idx="55" hasCustomPrompt="1"/>
          </p:nvPr>
        </p:nvSpPr>
        <p:spPr>
          <a:xfrm>
            <a:off x="6823091" y="597773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56" hasCustomPrompt="1"/>
          </p:nvPr>
        </p:nvSpPr>
        <p:spPr>
          <a:xfrm>
            <a:off x="4295419" y="4176893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46" name="Picture Placeholder 13"/>
          <p:cNvSpPr>
            <a:spLocks noGrp="1"/>
          </p:cNvSpPr>
          <p:nvPr>
            <p:ph type="pic" sz="quarter" idx="57" hasCustomPrompt="1"/>
          </p:nvPr>
        </p:nvSpPr>
        <p:spPr>
          <a:xfrm>
            <a:off x="8305704" y="497679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8" name="Text Placeholder 52"/>
          <p:cNvSpPr>
            <a:spLocks noGrp="1"/>
          </p:cNvSpPr>
          <p:nvPr>
            <p:ph type="body" sz="quarter" idx="58"/>
          </p:nvPr>
        </p:nvSpPr>
        <p:spPr>
          <a:xfrm>
            <a:off x="8278599" y="1797765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59" hasCustomPrompt="1"/>
          </p:nvPr>
        </p:nvSpPr>
        <p:spPr>
          <a:xfrm>
            <a:off x="9576640" y="49918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8320757" y="548102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61" hasCustomPrompt="1"/>
          </p:nvPr>
        </p:nvSpPr>
        <p:spPr>
          <a:xfrm>
            <a:off x="9591693" y="549608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2" name="Picture Placeholder 13"/>
          <p:cNvSpPr>
            <a:spLocks noGrp="1"/>
          </p:cNvSpPr>
          <p:nvPr>
            <p:ph type="pic" sz="quarter" idx="62" hasCustomPrompt="1"/>
          </p:nvPr>
        </p:nvSpPr>
        <p:spPr>
          <a:xfrm>
            <a:off x="8316996" y="596644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4" name="Picture Placeholder 13"/>
          <p:cNvSpPr>
            <a:spLocks noGrp="1"/>
          </p:cNvSpPr>
          <p:nvPr>
            <p:ph type="pic" sz="quarter" idx="63" hasCustomPrompt="1"/>
          </p:nvPr>
        </p:nvSpPr>
        <p:spPr>
          <a:xfrm>
            <a:off x="9587932" y="598150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7" name="Picture Placeholder 13"/>
          <p:cNvSpPr>
            <a:spLocks noGrp="1"/>
          </p:cNvSpPr>
          <p:nvPr>
            <p:ph type="pic" sz="quarter" idx="64" hasCustomPrompt="1"/>
          </p:nvPr>
        </p:nvSpPr>
        <p:spPr>
          <a:xfrm>
            <a:off x="10833465" y="498808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65" hasCustomPrompt="1"/>
          </p:nvPr>
        </p:nvSpPr>
        <p:spPr>
          <a:xfrm>
            <a:off x="10848519" y="549231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66" hasCustomPrompt="1"/>
          </p:nvPr>
        </p:nvSpPr>
        <p:spPr>
          <a:xfrm>
            <a:off x="10844757" y="597773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60" name="Text Placeholder 2"/>
          <p:cNvSpPr>
            <a:spLocks noGrp="1"/>
          </p:cNvSpPr>
          <p:nvPr>
            <p:ph type="body" idx="67" hasCustomPrompt="1"/>
          </p:nvPr>
        </p:nvSpPr>
        <p:spPr>
          <a:xfrm>
            <a:off x="8317083" y="4176893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3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4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7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9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5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042124" y="932689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8125225" y="932689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H="1">
            <a:off x="2" y="3698467"/>
            <a:ext cx="12191999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06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Block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6339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15492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106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54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6339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0692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0" y="2777066"/>
            <a:ext cx="3048000" cy="1842347"/>
          </a:xfrm>
          <a:solidFill>
            <a:schemeClr val="accent6"/>
          </a:solidFill>
        </p:spPr>
        <p:txBody>
          <a:bodyPr anchor="ctr" anchorCtr="0">
            <a:normAutofit/>
          </a:bodyPr>
          <a:lstStyle>
            <a:lvl1pPr algn="ctr">
              <a:defRPr sz="1900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24" hasCustomPrompt="1"/>
          </p:nvPr>
        </p:nvSpPr>
        <p:spPr>
          <a:xfrm>
            <a:off x="6102351" y="922021"/>
            <a:ext cx="3048000" cy="1842347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algn="ctr">
              <a:defRPr sz="1900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25" hasCustomPrompt="1"/>
          </p:nvPr>
        </p:nvSpPr>
        <p:spPr>
          <a:xfrm>
            <a:off x="3045884" y="4625763"/>
            <a:ext cx="3048000" cy="1840992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algn="ctr">
              <a:defRPr sz="1900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769873"/>
            <a:ext cx="3048000" cy="1842347"/>
          </a:xfr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defRPr sz="1900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2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96333" y="1170519"/>
            <a:ext cx="7493000" cy="2843309"/>
          </a:xfrm>
        </p:spPr>
        <p:txBody>
          <a:bodyPr numCol="2"/>
          <a:lstStyle>
            <a:lvl2pPr marL="304776" marR="0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12669" y="1157821"/>
            <a:ext cx="3752851" cy="5013441"/>
          </a:xfrm>
        </p:spPr>
        <p:txBody>
          <a:bodyPr/>
          <a:lstStyle>
            <a:lvl1pPr marL="0" indent="0">
              <a:buFont typeface="Arial"/>
              <a:buNone/>
              <a:defRPr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9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8236184" y="1195606"/>
            <a:ext cx="3692408" cy="4950569"/>
          </a:xfrm>
        </p:spPr>
        <p:txBody>
          <a:bodyPr numCol="1"/>
          <a:lstStyle>
            <a:lvl2pPr marL="304776" marR="0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57" hasCustomPrompt="1"/>
          </p:nvPr>
        </p:nvSpPr>
        <p:spPr>
          <a:xfrm>
            <a:off x="6375785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477496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520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7" name="Picture Placeholder 34"/>
          <p:cNvSpPr>
            <a:spLocks noGrp="1"/>
          </p:cNvSpPr>
          <p:nvPr>
            <p:ph type="pic" sz="quarter" idx="60" hasCustomPrompt="1"/>
          </p:nvPr>
        </p:nvSpPr>
        <p:spPr>
          <a:xfrm>
            <a:off x="5031532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8" name="Picture Placeholder 34"/>
          <p:cNvSpPr>
            <a:spLocks noGrp="1"/>
          </p:cNvSpPr>
          <p:nvPr>
            <p:ph type="pic" sz="quarter" idx="61" hasCustomPrompt="1"/>
          </p:nvPr>
        </p:nvSpPr>
        <p:spPr>
          <a:xfrm>
            <a:off x="6549544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65" hasCustomPrompt="1"/>
          </p:nvPr>
        </p:nvSpPr>
        <p:spPr>
          <a:xfrm>
            <a:off x="6373616" y="3246959"/>
            <a:ext cx="1283357" cy="715436"/>
          </a:xfrm>
        </p:spPr>
        <p:txBody>
          <a:bodyPr lIns="68578" rIns="68578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1" name="Picture Placeholder 34"/>
          <p:cNvSpPr>
            <a:spLocks noGrp="1"/>
          </p:cNvSpPr>
          <p:nvPr>
            <p:ph type="pic" sz="quarter" idx="66" hasCustomPrompt="1"/>
          </p:nvPr>
        </p:nvSpPr>
        <p:spPr>
          <a:xfrm>
            <a:off x="1995508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2" name="Text Placeholder 12"/>
          <p:cNvSpPr>
            <a:spLocks noGrp="1"/>
          </p:cNvSpPr>
          <p:nvPr>
            <p:ph type="body" sz="quarter" idx="67" hasCustomPrompt="1"/>
          </p:nvPr>
        </p:nvSpPr>
        <p:spPr>
          <a:xfrm>
            <a:off x="4840497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68" hasCustomPrompt="1"/>
          </p:nvPr>
        </p:nvSpPr>
        <p:spPr>
          <a:xfrm>
            <a:off x="4838328" y="3246959"/>
            <a:ext cx="1283357" cy="715436"/>
          </a:xfrm>
        </p:spPr>
        <p:txBody>
          <a:bodyPr lIns="68578" rIns="68578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69" hasCustomPrompt="1"/>
          </p:nvPr>
        </p:nvSpPr>
        <p:spPr>
          <a:xfrm>
            <a:off x="3339073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70" hasCustomPrompt="1"/>
          </p:nvPr>
        </p:nvSpPr>
        <p:spPr>
          <a:xfrm>
            <a:off x="3336903" y="3246959"/>
            <a:ext cx="1283357" cy="715436"/>
          </a:xfrm>
        </p:spPr>
        <p:txBody>
          <a:bodyPr lIns="68578" rIns="68578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4" name="Text Placeholder 12"/>
          <p:cNvSpPr>
            <a:spLocks noGrp="1"/>
          </p:cNvSpPr>
          <p:nvPr>
            <p:ph type="body" sz="quarter" idx="71" hasCustomPrompt="1"/>
          </p:nvPr>
        </p:nvSpPr>
        <p:spPr>
          <a:xfrm>
            <a:off x="1826361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72" hasCustomPrompt="1"/>
          </p:nvPr>
        </p:nvSpPr>
        <p:spPr>
          <a:xfrm>
            <a:off x="1824192" y="3246959"/>
            <a:ext cx="1283357" cy="715436"/>
          </a:xfrm>
        </p:spPr>
        <p:txBody>
          <a:bodyPr lIns="68578" rIns="68578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73" hasCustomPrompt="1"/>
          </p:nvPr>
        </p:nvSpPr>
        <p:spPr>
          <a:xfrm>
            <a:off x="302361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74" hasCustomPrompt="1"/>
          </p:nvPr>
        </p:nvSpPr>
        <p:spPr>
          <a:xfrm>
            <a:off x="300192" y="3246959"/>
            <a:ext cx="1283357" cy="715436"/>
          </a:xfrm>
        </p:spPr>
        <p:txBody>
          <a:bodyPr lIns="68578" rIns="68578">
            <a:noAutofit/>
          </a:bodyPr>
          <a:lstStyle>
            <a:lvl1pPr algn="ctr">
              <a:defRPr sz="1300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01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090833" y="722497"/>
            <a:ext cx="30257" cy="483415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0" y="3637539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97386" y="1195608"/>
            <a:ext cx="5431209" cy="2140889"/>
          </a:xfrm>
        </p:spPr>
        <p:txBody>
          <a:bodyPr numCol="1"/>
          <a:lstStyle>
            <a:lvl2pPr marL="304776" marR="0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75927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52433" y="3798889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91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277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063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6849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642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428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2214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7000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00" b="0" i="0" cap="all" baseline="0">
                <a:solidFill>
                  <a:schemeClr val="bg1"/>
                </a:solidFill>
                <a:latin typeface="Arial Black"/>
              </a:defRPr>
            </a:lvl1pPr>
            <a:lvl2pPr marL="45716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9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6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55" hasCustomPrompt="1"/>
          </p:nvPr>
        </p:nvSpPr>
        <p:spPr>
          <a:xfrm>
            <a:off x="3107583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00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76" indent="0">
              <a:buNone/>
              <a:defRPr/>
            </a:lvl3pPr>
            <a:lvl4pPr marL="636984" indent="0">
              <a:buNone/>
              <a:defRPr/>
            </a:lvl4pPr>
            <a:lvl5pPr marL="856424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214543" y="5783187"/>
            <a:ext cx="1265556" cy="5009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408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60" hasCustomPrompt="1"/>
          </p:nvPr>
        </p:nvSpPr>
        <p:spPr>
          <a:xfrm>
            <a:off x="6509929" y="3779516"/>
            <a:ext cx="5431209" cy="1614075"/>
          </a:xfrm>
        </p:spPr>
        <p:txBody>
          <a:bodyPr numCol="2">
            <a:normAutofit/>
          </a:bodyPr>
          <a:lstStyle>
            <a:lvl2pPr marL="304776" marR="0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Tx/>
              <a:buBlip>
                <a:blip r:embed="rId2"/>
              </a:buBlip>
              <a:tabLst/>
              <a:defRPr sz="1300"/>
            </a:lvl2pPr>
            <a:lvl3pPr marL="609555" indent="-304776">
              <a:buSzPct val="120000"/>
              <a:buFontTx/>
              <a:buBlip>
                <a:blip r:embed="rId2"/>
              </a:buBlip>
              <a:defRPr sz="1300"/>
            </a:lvl3pPr>
            <a:lvl4pPr marL="865568" indent="-228584">
              <a:buSzPct val="120000"/>
              <a:buFontTx/>
              <a:buBlip>
                <a:blip r:embed="rId2"/>
              </a:buBlip>
              <a:defRPr sz="1300"/>
            </a:lvl4pPr>
            <a:lvl5pPr marL="1085008" indent="-228584">
              <a:buSzPct val="120000"/>
              <a:buFontTx/>
              <a:buBlip>
                <a:blip r:embed="rId2"/>
              </a:buBlip>
              <a:defRPr sz="1300"/>
            </a:lvl5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76" marR="0" lvl="1" indent="-304776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>
          <a:xfrm flipV="1">
            <a:off x="0" y="5569198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05735" tIns="25718" rIns="51433" bIns="2571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61"/>
          </p:nvPr>
        </p:nvSpPr>
        <p:spPr>
          <a:xfrm>
            <a:off x="1730965" y="5781404"/>
            <a:ext cx="10209155" cy="514349"/>
          </a:xfrm>
        </p:spPr>
        <p:txBody>
          <a:bodyPr/>
          <a:lstStyle>
            <a:lvl1pPr>
              <a:defRPr cap="all">
                <a:latin typeface="Arial Blac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Picture Placeholder 34"/>
          <p:cNvSpPr>
            <a:spLocks noGrp="1"/>
          </p:cNvSpPr>
          <p:nvPr>
            <p:ph type="pic" sz="quarter" idx="62" hasCustomPrompt="1"/>
          </p:nvPr>
        </p:nvSpPr>
        <p:spPr>
          <a:xfrm>
            <a:off x="1581755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35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30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4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8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1"/>
            <a:ext cx="11110320" cy="45110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457189" indent="-457189">
              <a:lnSpc>
                <a:spcPts val="2400"/>
              </a:lnSpc>
              <a:spcBef>
                <a:spcPts val="0"/>
              </a:spcBef>
              <a:spcAft>
                <a:spcPts val="2400"/>
              </a:spcAft>
              <a:buSzPct val="140000"/>
              <a:buFont typeface="+mj-lt"/>
              <a:buAutoNum type="arabicPeriod"/>
              <a:defRPr sz="2000" baseline="0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067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8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32" marR="0" lvl="0" indent="-173732" algn="l" defTabSz="457189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4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6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067" b="0" i="0" cap="all">
                <a:latin typeface="Arial Black"/>
                <a:cs typeface="Arial Black"/>
              </a:defRPr>
            </a:lvl2pPr>
            <a:lvl3pPr marL="914377" indent="0">
              <a:buNone/>
              <a:defRPr sz="5067" b="0" i="0" cap="all">
                <a:latin typeface="Arial Black"/>
                <a:cs typeface="Arial Black"/>
              </a:defRPr>
            </a:lvl3pPr>
            <a:lvl4pPr marL="1371566" indent="0">
              <a:buNone/>
              <a:defRPr sz="5067" b="0" i="0" cap="all">
                <a:latin typeface="Arial Black"/>
                <a:cs typeface="Arial Black"/>
              </a:defRPr>
            </a:lvl4pPr>
            <a:lvl5pPr marL="182875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6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067" b="0" i="0" cap="all">
                <a:latin typeface="Arial Black"/>
                <a:cs typeface="Arial Black"/>
              </a:defRPr>
            </a:lvl2pPr>
            <a:lvl3pPr marL="914377" indent="0">
              <a:buNone/>
              <a:defRPr sz="5067" b="0" i="0" cap="all">
                <a:latin typeface="Arial Black"/>
                <a:cs typeface="Arial Black"/>
              </a:defRPr>
            </a:lvl3pPr>
            <a:lvl4pPr marL="1371566" indent="0">
              <a:buNone/>
              <a:defRPr sz="5067" b="0" i="0" cap="all">
                <a:latin typeface="Arial Black"/>
                <a:cs typeface="Arial Black"/>
              </a:defRPr>
            </a:lvl4pPr>
            <a:lvl5pPr marL="182875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6" y="3826604"/>
            <a:ext cx="5433860" cy="84209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60" tIns="27432" rIns="137160" bIns="34290" anchor="t">
            <a:spAutoFit/>
          </a:bodyPr>
          <a:lstStyle>
            <a:lvl1pPr algn="l">
              <a:defRPr sz="5067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6" y="3328611"/>
            <a:ext cx="8650817" cy="923331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0"/>
            <a:ext cx="4925772" cy="35657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80" tIns="34290" rIns="68580" bIns="34290">
            <a:sp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10" name="Text Placeholder 13"/>
          <p:cNvSpPr txBox="1">
            <a:spLocks/>
          </p:cNvSpPr>
          <p:nvPr userDrawn="1"/>
        </p:nvSpPr>
        <p:spPr>
          <a:xfrm>
            <a:off x="1041806" y="3328611"/>
            <a:ext cx="8650817" cy="923331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4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0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3" y="944425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4" y="932689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7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2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8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81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2"/>
            <a:ext cx="8610608" cy="724867"/>
          </a:xfrm>
          <a:prstGeom prst="rect">
            <a:avLst/>
          </a:prstGeom>
        </p:spPr>
        <p:txBody>
          <a:bodyPr vert="horz" lIns="68580" tIns="0" rIns="68580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19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6" y="202672"/>
            <a:ext cx="1648295" cy="542395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2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170684" marR="0" indent="-170684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152971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7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14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9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438656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867"/>
            </a:lvl1pPr>
            <a:lvl2pPr>
              <a:defRPr sz="1600"/>
            </a:lvl2pPr>
            <a:lvl3pPr>
              <a:defRPr sz="1467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2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9" tIns="34289" rIns="68579" bIns="3428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9" tIns="34289" rIns="68579" bIns="34289"/>
          <a:lstStyle>
            <a:lvl1pPr>
              <a:defRPr sz="2133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1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457189">
              <a:lnSpc>
                <a:spcPct val="85000"/>
              </a:lnSpc>
            </a:pPr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79" tIns="34289" rIns="68579" bIns="34289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33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457189">
              <a:lnSpc>
                <a:spcPct val="85000"/>
              </a:lnSpc>
            </a:pPr>
            <a:endParaRPr lang="en-US" sz="1867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1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 flipV="1">
            <a:off x="4064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128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79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97355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4261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436996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1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0" y="1176760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9734330" y="3931223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5639541" y="3931223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436996" y="3931223"/>
            <a:ext cx="928885" cy="928885"/>
          </a:xfrm>
          <a:prstGeom prst="rect">
            <a:avLst/>
          </a:prstGeom>
          <a:noFill/>
        </p:spPr>
        <p:txBody>
          <a:bodyPr vert="horz" lIns="0" rIns="0"/>
          <a:lstStyle>
            <a:lvl1pPr marL="0" indent="0" algn="ctr">
              <a:buNone/>
              <a:defRPr sz="933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463" y="2315922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397939" y="2315922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401463" y="2315922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8425652" y="5062509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7" hasCustomPrompt="1"/>
          </p:nvPr>
        </p:nvSpPr>
        <p:spPr>
          <a:xfrm>
            <a:off x="4397937" y="5062509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61365" y="5062509"/>
            <a:ext cx="3539067" cy="4901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67" cap="all"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5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33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2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5" y="1889830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6" y="3839367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2" y="673102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08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9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7" y="4453470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66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and 2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06400" y="131673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06400" y="1776415"/>
            <a:ext cx="11325013" cy="14476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406400" y="4023360"/>
            <a:ext cx="11318344" cy="202025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170684" marR="0" indent="-170684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6400" y="347065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0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 flipV="1">
            <a:off x="6155770" y="3740278"/>
            <a:ext cx="24900" cy="273423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832152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077675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567562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6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4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8373457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3127934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569580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705049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708576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375474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129952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 flipV="1">
            <a:off x="8178173" y="890571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032893" y="890571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81416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386165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567562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6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4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5681947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577198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569580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16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705049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17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708576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4683965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579216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8178173" y="890572"/>
            <a:ext cx="0" cy="5579744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V="1">
            <a:off x="4032893" y="890573"/>
            <a:ext cx="0" cy="556191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8432341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30"/>
          </p:nvPr>
        </p:nvSpPr>
        <p:spPr>
          <a:xfrm>
            <a:off x="9728123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31" hasCustomPrompt="1"/>
          </p:nvPr>
        </p:nvSpPr>
        <p:spPr>
          <a:xfrm>
            <a:off x="8730141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70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394912" y="3805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302759" y="3805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2690691" y="2192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8544950" y="2192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4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1692709" y="3284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7610453" y="3284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Name Here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6100543" y="890573"/>
            <a:ext cx="0" cy="556191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7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Layout_ 4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2140415"/>
            <a:ext cx="7518400" cy="3268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780329" y="1912221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379926" y="118476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7773856" y="118476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781874" y="369506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382432" y="259022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7527933" y="890571"/>
            <a:ext cx="0" cy="5584736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7780329" y="1617320"/>
            <a:ext cx="4181380" cy="333400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7780329" y="2561516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7780329" y="2280161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7780329" y="3201989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7780329" y="2930716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Chart Placeholder 33"/>
          <p:cNvSpPr>
            <a:spLocks noGrp="1"/>
          </p:cNvSpPr>
          <p:nvPr>
            <p:ph type="chart" sz="quarter" idx="34"/>
          </p:nvPr>
        </p:nvSpPr>
        <p:spPr>
          <a:xfrm>
            <a:off x="7776636" y="4209145"/>
            <a:ext cx="4185073" cy="21044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Chart Placeholder 33"/>
          <p:cNvSpPr>
            <a:spLocks noGrp="1"/>
          </p:cNvSpPr>
          <p:nvPr>
            <p:ph type="chart" sz="quarter" idx="35"/>
          </p:nvPr>
        </p:nvSpPr>
        <p:spPr>
          <a:xfrm>
            <a:off x="353062" y="3129281"/>
            <a:ext cx="6989233" cy="31428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397392" y="1617320"/>
            <a:ext cx="6904261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cxnSp>
        <p:nvCxnSpPr>
          <p:cNvPr id="37" name="Straight Connector 36"/>
          <p:cNvCxnSpPr/>
          <p:nvPr userDrawn="1"/>
        </p:nvCxnSpPr>
        <p:spPr>
          <a:xfrm flipH="1" flipV="1">
            <a:off x="7530032" y="3624505"/>
            <a:ext cx="4661968" cy="600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0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76251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91644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251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417108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432501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4417108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357949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8373343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8357949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5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t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1"/>
            <a:ext cx="9213851" cy="6730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67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8000">
                <a:latin typeface="Arial Black"/>
                <a:cs typeface="Arial Black"/>
              </a:defRPr>
            </a:lvl2pPr>
            <a:lvl3pPr>
              <a:defRPr sz="8000">
                <a:latin typeface="Arial Black"/>
                <a:cs typeface="Arial Black"/>
              </a:defRPr>
            </a:lvl3pPr>
            <a:lvl4pPr>
              <a:defRPr sz="8000">
                <a:latin typeface="Arial Black"/>
                <a:cs typeface="Arial Black"/>
              </a:defRPr>
            </a:lvl4pPr>
            <a:lvl5pPr>
              <a:defRPr sz="8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42438" y="4453468"/>
            <a:ext cx="8650817" cy="461665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42433" y="5459484"/>
            <a:ext cx="4866216" cy="461665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504828"/>
            <a:ext cx="1658003" cy="45823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1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orizontal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1867" y="146303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3" hasCustomPrompt="1"/>
          </p:nvPr>
        </p:nvSpPr>
        <p:spPr>
          <a:xfrm>
            <a:off x="4002617" y="146346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541867" y="243839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25" hasCustomPrompt="1"/>
          </p:nvPr>
        </p:nvSpPr>
        <p:spPr>
          <a:xfrm>
            <a:off x="4002617" y="243882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541867" y="3400214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7" hasCustomPrompt="1"/>
          </p:nvPr>
        </p:nvSpPr>
        <p:spPr>
          <a:xfrm>
            <a:off x="4002617" y="3400640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cxnSp>
        <p:nvCxnSpPr>
          <p:cNvPr id="25" name="Straight Connector 24"/>
          <p:cNvCxnSpPr/>
          <p:nvPr userDrawn="1"/>
        </p:nvCxnSpPr>
        <p:spPr>
          <a:xfrm flipH="1" flipV="1">
            <a:off x="3725333" y="894084"/>
            <a:ext cx="40640" cy="555413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541867" y="4402667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29" hasCustomPrompt="1"/>
          </p:nvPr>
        </p:nvSpPr>
        <p:spPr>
          <a:xfrm>
            <a:off x="4002617" y="4403093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30" hasCustomPrompt="1"/>
          </p:nvPr>
        </p:nvSpPr>
        <p:spPr>
          <a:xfrm>
            <a:off x="541867" y="5350934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9" name="Text Placeholder 16"/>
          <p:cNvSpPr>
            <a:spLocks noGrp="1"/>
          </p:cNvSpPr>
          <p:nvPr>
            <p:ph type="body" sz="quarter" idx="31" hasCustomPrompt="1"/>
          </p:nvPr>
        </p:nvSpPr>
        <p:spPr>
          <a:xfrm>
            <a:off x="4002617" y="5351360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8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s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V="1">
            <a:off x="4064000" y="89627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8128000" y="886011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12443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43842" y="1982697"/>
            <a:ext cx="3549228" cy="15638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34935" y="1968599"/>
            <a:ext cx="3522135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66667" y="1968599"/>
            <a:ext cx="3467947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3842" y="4784341"/>
            <a:ext cx="3549228" cy="15023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34935" y="4798435"/>
            <a:ext cx="3522135" cy="14862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53120" y="4812532"/>
            <a:ext cx="3481493" cy="14701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841606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7" hasCustomPrompt="1"/>
          </p:nvPr>
        </p:nvSpPr>
        <p:spPr>
          <a:xfrm>
            <a:off x="4937855" y="120280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8" hasCustomPrompt="1"/>
          </p:nvPr>
        </p:nvSpPr>
        <p:spPr>
          <a:xfrm>
            <a:off x="8969607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9" hasCustomPrompt="1"/>
          </p:nvPr>
        </p:nvSpPr>
        <p:spPr>
          <a:xfrm>
            <a:off x="841606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40" hasCustomPrompt="1"/>
          </p:nvPr>
        </p:nvSpPr>
        <p:spPr>
          <a:xfrm>
            <a:off x="4937855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41" hasCustomPrompt="1"/>
          </p:nvPr>
        </p:nvSpPr>
        <p:spPr>
          <a:xfrm>
            <a:off x="8969607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</p:spTree>
    <p:extLst>
      <p:ext uri="{BB962C8B-B14F-4D97-AF65-F5344CB8AC3E}">
        <p14:creationId xmlns:p14="http://schemas.microsoft.com/office/powerpoint/2010/main" val="30169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6" y="1229595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6" y="2282503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6" y="3335409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6" y="4388316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8" y="5441221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0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204265" y="122959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204265" y="228250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204265" y="333540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204265" y="4388316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218377" y="5441221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42195" y="1128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42195" y="21759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42195" y="32236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42195" y="42714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42195" y="5319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8" name="Text Placeholder 31"/>
          <p:cNvSpPr>
            <a:spLocks noGrp="1"/>
          </p:cNvSpPr>
          <p:nvPr>
            <p:ph type="body" sz="quarter" idx="22" hasCustomPrompt="1"/>
          </p:nvPr>
        </p:nvSpPr>
        <p:spPr>
          <a:xfrm>
            <a:off x="7192837" y="123383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9" name="Text Placeholder 31"/>
          <p:cNvSpPr>
            <a:spLocks noGrp="1"/>
          </p:cNvSpPr>
          <p:nvPr>
            <p:ph type="body" sz="quarter" idx="23" hasCustomPrompt="1"/>
          </p:nvPr>
        </p:nvSpPr>
        <p:spPr>
          <a:xfrm>
            <a:off x="7192837" y="2286740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0" name="Text Placeholder 31"/>
          <p:cNvSpPr>
            <a:spLocks noGrp="1"/>
          </p:cNvSpPr>
          <p:nvPr>
            <p:ph type="body" sz="quarter" idx="24" hasCustomPrompt="1"/>
          </p:nvPr>
        </p:nvSpPr>
        <p:spPr>
          <a:xfrm>
            <a:off x="7192837" y="3339647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1" name="Text Placeholder 31"/>
          <p:cNvSpPr>
            <a:spLocks noGrp="1"/>
          </p:cNvSpPr>
          <p:nvPr>
            <p:ph type="body" sz="quarter" idx="25" hasCustomPrompt="1"/>
          </p:nvPr>
        </p:nvSpPr>
        <p:spPr>
          <a:xfrm>
            <a:off x="7192837" y="439255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2" name="Text Placeholder 31"/>
          <p:cNvSpPr>
            <a:spLocks noGrp="1"/>
          </p:cNvSpPr>
          <p:nvPr>
            <p:ph type="body" sz="quarter" idx="26" hasCustomPrompt="1"/>
          </p:nvPr>
        </p:nvSpPr>
        <p:spPr>
          <a:xfrm>
            <a:off x="7206950" y="544545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30768" y="1132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330768" y="21801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330768" y="32279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6330768" y="42756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330768" y="5323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31315" y="2492014"/>
            <a:ext cx="5345384" cy="580425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122163" y="253563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1316" y="2492014"/>
            <a:ext cx="585216" cy="5804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31315" y="1707734"/>
            <a:ext cx="5345384" cy="580425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122163" y="175135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331316" y="1707734"/>
            <a:ext cx="585216" cy="5804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37" name="Rectangle 36"/>
          <p:cNvSpPr/>
          <p:nvPr userDrawn="1"/>
        </p:nvSpPr>
        <p:spPr>
          <a:xfrm>
            <a:off x="331315" y="3258470"/>
            <a:ext cx="5345384" cy="580425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38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122163" y="330208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9" name="Rectangle 38"/>
          <p:cNvSpPr/>
          <p:nvPr userDrawn="1"/>
        </p:nvSpPr>
        <p:spPr>
          <a:xfrm>
            <a:off x="331316" y="3258470"/>
            <a:ext cx="585216" cy="5804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331315" y="4060573"/>
            <a:ext cx="5345384" cy="580425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41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22163" y="4104192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2" name="Rectangle 41"/>
          <p:cNvSpPr/>
          <p:nvPr userDrawn="1"/>
        </p:nvSpPr>
        <p:spPr>
          <a:xfrm>
            <a:off x="331316" y="4060573"/>
            <a:ext cx="585216" cy="5804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331315" y="4827029"/>
            <a:ext cx="5345384" cy="580425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44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122163" y="4870648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5" name="Rectangle 44"/>
          <p:cNvSpPr/>
          <p:nvPr userDrawn="1"/>
        </p:nvSpPr>
        <p:spPr>
          <a:xfrm>
            <a:off x="331316" y="4827029"/>
            <a:ext cx="585216" cy="5804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</p:spTree>
    <p:extLst>
      <p:ext uri="{BB962C8B-B14F-4D97-AF65-F5344CB8AC3E}">
        <p14:creationId xmlns:p14="http://schemas.microsoft.com/office/powerpoint/2010/main" val="340578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4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2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86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89698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87154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907732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>
            <a:off x="0" y="2232120"/>
            <a:ext cx="12192000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2447638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97988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31200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71289" y="1122469"/>
            <a:ext cx="3708016" cy="523395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238368" y="1122469"/>
            <a:ext cx="3708016" cy="523395"/>
          </a:xfrm>
          <a:prstGeom prst="rect">
            <a:avLst/>
          </a:prstGeom>
          <a:solidFill>
            <a:schemeClr val="accent4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284472" y="1122469"/>
            <a:ext cx="3708016" cy="523395"/>
          </a:xfrm>
          <a:prstGeom prst="rect">
            <a:avLst/>
          </a:prstGeom>
          <a:solidFill>
            <a:schemeClr val="accent6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2620" y="497114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1792113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513556" y="4986194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30" hasCustomPrompt="1"/>
          </p:nvPr>
        </p:nvSpPr>
        <p:spPr>
          <a:xfrm>
            <a:off x="257673" y="547537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>
            <a:off x="1528609" y="549042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36" hasCustomPrompt="1"/>
          </p:nvPr>
        </p:nvSpPr>
        <p:spPr>
          <a:xfrm>
            <a:off x="253912" y="596079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9" hasCustomPrompt="1"/>
          </p:nvPr>
        </p:nvSpPr>
        <p:spPr>
          <a:xfrm>
            <a:off x="1524848" y="597584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2770381" y="498243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43" hasCustomPrompt="1"/>
          </p:nvPr>
        </p:nvSpPr>
        <p:spPr>
          <a:xfrm>
            <a:off x="2785435" y="548666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44" hasCustomPrompt="1"/>
          </p:nvPr>
        </p:nvSpPr>
        <p:spPr>
          <a:xfrm>
            <a:off x="2781673" y="597208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254002" y="417124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284037" y="497679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6" name="Text Placeholder 52"/>
          <p:cNvSpPr>
            <a:spLocks noGrp="1"/>
          </p:cNvSpPr>
          <p:nvPr>
            <p:ph type="body" sz="quarter" idx="47"/>
          </p:nvPr>
        </p:nvSpPr>
        <p:spPr>
          <a:xfrm>
            <a:off x="4256932" y="1797764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7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5554973" y="499184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8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4299091" y="548102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5570027" y="549607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0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4295329" y="59664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1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5566265" y="598149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811799" y="4988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3" name="Picture Placeholder 13"/>
          <p:cNvSpPr>
            <a:spLocks noGrp="1"/>
          </p:cNvSpPr>
          <p:nvPr>
            <p:ph type="pic" sz="quarter" idx="54" hasCustomPrompt="1"/>
          </p:nvPr>
        </p:nvSpPr>
        <p:spPr>
          <a:xfrm>
            <a:off x="6826852" y="549231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4" name="Picture Placeholder 13"/>
          <p:cNvSpPr>
            <a:spLocks noGrp="1"/>
          </p:cNvSpPr>
          <p:nvPr>
            <p:ph type="pic" sz="quarter" idx="55" hasCustomPrompt="1"/>
          </p:nvPr>
        </p:nvSpPr>
        <p:spPr>
          <a:xfrm>
            <a:off x="6823091" y="597773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56" hasCustomPrompt="1"/>
          </p:nvPr>
        </p:nvSpPr>
        <p:spPr>
          <a:xfrm>
            <a:off x="4295419" y="417689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46" name="Picture Placeholder 13"/>
          <p:cNvSpPr>
            <a:spLocks noGrp="1"/>
          </p:cNvSpPr>
          <p:nvPr>
            <p:ph type="pic" sz="quarter" idx="57" hasCustomPrompt="1"/>
          </p:nvPr>
        </p:nvSpPr>
        <p:spPr>
          <a:xfrm>
            <a:off x="8305704" y="497679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8" name="Text Placeholder 52"/>
          <p:cNvSpPr>
            <a:spLocks noGrp="1"/>
          </p:cNvSpPr>
          <p:nvPr>
            <p:ph type="body" sz="quarter" idx="58"/>
          </p:nvPr>
        </p:nvSpPr>
        <p:spPr>
          <a:xfrm>
            <a:off x="8278599" y="1797764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59" hasCustomPrompt="1"/>
          </p:nvPr>
        </p:nvSpPr>
        <p:spPr>
          <a:xfrm>
            <a:off x="9576640" y="499184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8320757" y="548102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61" hasCustomPrompt="1"/>
          </p:nvPr>
        </p:nvSpPr>
        <p:spPr>
          <a:xfrm>
            <a:off x="9591693" y="549607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2" name="Picture Placeholder 13"/>
          <p:cNvSpPr>
            <a:spLocks noGrp="1"/>
          </p:cNvSpPr>
          <p:nvPr>
            <p:ph type="pic" sz="quarter" idx="62" hasCustomPrompt="1"/>
          </p:nvPr>
        </p:nvSpPr>
        <p:spPr>
          <a:xfrm>
            <a:off x="8316996" y="59664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4" name="Picture Placeholder 13"/>
          <p:cNvSpPr>
            <a:spLocks noGrp="1"/>
          </p:cNvSpPr>
          <p:nvPr>
            <p:ph type="pic" sz="quarter" idx="63" hasCustomPrompt="1"/>
          </p:nvPr>
        </p:nvSpPr>
        <p:spPr>
          <a:xfrm>
            <a:off x="9587932" y="598149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7" name="Picture Placeholder 13"/>
          <p:cNvSpPr>
            <a:spLocks noGrp="1"/>
          </p:cNvSpPr>
          <p:nvPr>
            <p:ph type="pic" sz="quarter" idx="64" hasCustomPrompt="1"/>
          </p:nvPr>
        </p:nvSpPr>
        <p:spPr>
          <a:xfrm>
            <a:off x="10833465" y="4988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65" hasCustomPrompt="1"/>
          </p:nvPr>
        </p:nvSpPr>
        <p:spPr>
          <a:xfrm>
            <a:off x="10848519" y="549231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66" hasCustomPrompt="1"/>
          </p:nvPr>
        </p:nvSpPr>
        <p:spPr>
          <a:xfrm>
            <a:off x="10844757" y="597773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60" name="Text Placeholder 2"/>
          <p:cNvSpPr>
            <a:spLocks noGrp="1"/>
          </p:cNvSpPr>
          <p:nvPr>
            <p:ph type="body" idx="67" hasCustomPrompt="1"/>
          </p:nvPr>
        </p:nvSpPr>
        <p:spPr>
          <a:xfrm>
            <a:off x="8317086" y="417689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39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6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1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8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1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Block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6339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15492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106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54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6339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0692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0" y="2777066"/>
            <a:ext cx="3048000" cy="1842347"/>
          </a:xfrm>
          <a:solidFill>
            <a:schemeClr val="accent6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24" hasCustomPrompt="1"/>
          </p:nvPr>
        </p:nvSpPr>
        <p:spPr>
          <a:xfrm>
            <a:off x="6102351" y="922021"/>
            <a:ext cx="3048000" cy="1842347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25" hasCustomPrompt="1"/>
          </p:nvPr>
        </p:nvSpPr>
        <p:spPr>
          <a:xfrm>
            <a:off x="3045884" y="4625763"/>
            <a:ext cx="3048000" cy="1840992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769872"/>
            <a:ext cx="3048000" cy="1842347"/>
          </a:xfr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7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96333" y="1170519"/>
            <a:ext cx="7493000" cy="2843309"/>
          </a:xfrm>
        </p:spPr>
        <p:txBody>
          <a:bodyPr numCol="2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12667" y="1157819"/>
            <a:ext cx="3752851" cy="5013441"/>
          </a:xfrm>
        </p:spPr>
        <p:txBody>
          <a:bodyPr/>
          <a:lstStyle>
            <a:lvl1pPr marL="0" indent="0">
              <a:buFont typeface="Arial"/>
              <a:buNone/>
              <a:defRPr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8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8236184" y="1195605"/>
            <a:ext cx="3692408" cy="4950569"/>
          </a:xfrm>
        </p:spPr>
        <p:txBody>
          <a:bodyPr numCol="1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57" hasCustomPrompt="1"/>
          </p:nvPr>
        </p:nvSpPr>
        <p:spPr>
          <a:xfrm>
            <a:off x="6375784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477496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518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7" name="Picture Placeholder 34"/>
          <p:cNvSpPr>
            <a:spLocks noGrp="1"/>
          </p:cNvSpPr>
          <p:nvPr>
            <p:ph type="pic" sz="quarter" idx="60" hasCustomPrompt="1"/>
          </p:nvPr>
        </p:nvSpPr>
        <p:spPr>
          <a:xfrm>
            <a:off x="5031530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8" name="Picture Placeholder 34"/>
          <p:cNvSpPr>
            <a:spLocks noGrp="1"/>
          </p:cNvSpPr>
          <p:nvPr>
            <p:ph type="pic" sz="quarter" idx="61" hasCustomPrompt="1"/>
          </p:nvPr>
        </p:nvSpPr>
        <p:spPr>
          <a:xfrm>
            <a:off x="6549542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65" hasCustomPrompt="1"/>
          </p:nvPr>
        </p:nvSpPr>
        <p:spPr>
          <a:xfrm>
            <a:off x="6373615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1" name="Picture Placeholder 34"/>
          <p:cNvSpPr>
            <a:spLocks noGrp="1"/>
          </p:cNvSpPr>
          <p:nvPr>
            <p:ph type="pic" sz="quarter" idx="66" hasCustomPrompt="1"/>
          </p:nvPr>
        </p:nvSpPr>
        <p:spPr>
          <a:xfrm>
            <a:off x="1995507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2" name="Text Placeholder 12"/>
          <p:cNvSpPr>
            <a:spLocks noGrp="1"/>
          </p:cNvSpPr>
          <p:nvPr>
            <p:ph type="body" sz="quarter" idx="67" hasCustomPrompt="1"/>
          </p:nvPr>
        </p:nvSpPr>
        <p:spPr>
          <a:xfrm>
            <a:off x="4840495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68" hasCustomPrompt="1"/>
          </p:nvPr>
        </p:nvSpPr>
        <p:spPr>
          <a:xfrm>
            <a:off x="4838326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69" hasCustomPrompt="1"/>
          </p:nvPr>
        </p:nvSpPr>
        <p:spPr>
          <a:xfrm>
            <a:off x="3339072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70" hasCustomPrompt="1"/>
          </p:nvPr>
        </p:nvSpPr>
        <p:spPr>
          <a:xfrm>
            <a:off x="3336903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4" name="Text Placeholder 12"/>
          <p:cNvSpPr>
            <a:spLocks noGrp="1"/>
          </p:cNvSpPr>
          <p:nvPr>
            <p:ph type="body" sz="quarter" idx="71" hasCustomPrompt="1"/>
          </p:nvPr>
        </p:nvSpPr>
        <p:spPr>
          <a:xfrm>
            <a:off x="1826361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72" hasCustomPrompt="1"/>
          </p:nvPr>
        </p:nvSpPr>
        <p:spPr>
          <a:xfrm>
            <a:off x="1824192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73" hasCustomPrompt="1"/>
          </p:nvPr>
        </p:nvSpPr>
        <p:spPr>
          <a:xfrm>
            <a:off x="302361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74" hasCustomPrompt="1"/>
          </p:nvPr>
        </p:nvSpPr>
        <p:spPr>
          <a:xfrm>
            <a:off x="300192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090833" y="722497"/>
            <a:ext cx="30257" cy="483415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0" y="3637538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97386" y="1195606"/>
            <a:ext cx="5431209" cy="2140889"/>
          </a:xfrm>
        </p:spPr>
        <p:txBody>
          <a:bodyPr numCol="1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75929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52432" y="3798889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91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277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063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6849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642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428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2214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7000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55" hasCustomPrompt="1"/>
          </p:nvPr>
        </p:nvSpPr>
        <p:spPr>
          <a:xfrm>
            <a:off x="3107583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214545" y="5783187"/>
            <a:ext cx="1265556" cy="5009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407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60" hasCustomPrompt="1"/>
          </p:nvPr>
        </p:nvSpPr>
        <p:spPr>
          <a:xfrm>
            <a:off x="6509929" y="3779516"/>
            <a:ext cx="5431209" cy="1614075"/>
          </a:xfrm>
        </p:spPr>
        <p:txBody>
          <a:bodyPr numCol="2">
            <a:normAutofit/>
          </a:bodyPr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Tx/>
              <a:buBlip>
                <a:blip r:embed="rId2"/>
              </a:buBlip>
              <a:tabLst/>
              <a:defRPr sz="1333"/>
            </a:lvl2pPr>
            <a:lvl3pPr marL="609585" indent="-304792">
              <a:buSzPct val="120000"/>
              <a:buFontTx/>
              <a:buBlip>
                <a:blip r:embed="rId2"/>
              </a:buBlip>
              <a:defRPr sz="1333"/>
            </a:lvl3pPr>
            <a:lvl4pPr marL="865610" indent="-228594">
              <a:buSzPct val="120000"/>
              <a:buFontTx/>
              <a:buBlip>
                <a:blip r:embed="rId2"/>
              </a:buBlip>
              <a:defRPr sz="1333"/>
            </a:lvl4pPr>
            <a:lvl5pPr marL="1085061" indent="-228594">
              <a:buSzPct val="120000"/>
              <a:buFontTx/>
              <a:buBlip>
                <a:blip r:embed="rId2"/>
              </a:buBlip>
              <a:defRPr sz="1333"/>
            </a:lvl5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>
          <a:xfrm flipV="1">
            <a:off x="0" y="5569197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61"/>
          </p:nvPr>
        </p:nvSpPr>
        <p:spPr>
          <a:xfrm>
            <a:off x="1730963" y="5781404"/>
            <a:ext cx="10209155" cy="514349"/>
          </a:xfrm>
        </p:spPr>
        <p:txBody>
          <a:bodyPr/>
          <a:lstStyle>
            <a:lvl1pPr>
              <a:defRPr cap="all">
                <a:latin typeface="Arial Blac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Picture Placeholder 34"/>
          <p:cNvSpPr>
            <a:spLocks noGrp="1"/>
          </p:cNvSpPr>
          <p:nvPr>
            <p:ph type="pic" sz="quarter" idx="62" hasCustomPrompt="1"/>
          </p:nvPr>
        </p:nvSpPr>
        <p:spPr>
          <a:xfrm>
            <a:off x="1581754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0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i="0">
                <a:solidFill>
                  <a:srgbClr val="0A2168"/>
                </a:solidFill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1"/>
            <a:ext cx="10972800" cy="5059363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"/>
              </a:defRPr>
            </a:lvl1pPr>
            <a:lvl2pPr>
              <a:defRPr sz="1800">
                <a:latin typeface=""/>
              </a:defRPr>
            </a:lvl2pPr>
            <a:lvl3pPr>
              <a:defRPr sz="1600">
                <a:latin typeface=""/>
              </a:defRPr>
            </a:lvl3pPr>
            <a:lvl4pPr>
              <a:defRPr sz="1400">
                <a:latin typeface="Arial Unicode MS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90AAFA9-9C19-3F41-BD72-C5135AF5D1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3/8/2018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1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7" tIns="34289" rIns="68577" bIns="3428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7" tIns="34289" rIns="68577" bIns="34289"/>
          <a:lstStyle>
            <a:lvl1pPr>
              <a:defRPr sz="2133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 defTabSz="457167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6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192186" y="0"/>
            <a:ext cx="6999816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748" tIns="57374" rIns="114748" bIns="57374" anchor="ctr"/>
          <a:lstStyle/>
          <a:p>
            <a:pPr algn="ctr">
              <a:defRPr/>
            </a:pPr>
            <a:endParaRPr lang="en-US" sz="1412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Helvetica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0585" y="6248402"/>
            <a:ext cx="12181416" cy="525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748" tIns="57374" rIns="114748" bIns="57374" anchor="ctr"/>
          <a:lstStyle/>
          <a:p>
            <a:pPr algn="ctr">
              <a:defRPr/>
            </a:pPr>
            <a:endParaRPr lang="en-US" sz="1412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Helvetica"/>
            </a:endParaRPr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565085" y="4007279"/>
            <a:ext cx="11144328" cy="457200"/>
          </a:xfrm>
        </p:spPr>
        <p:txBody>
          <a:bodyPr/>
          <a:lstStyle>
            <a:lvl1pPr>
              <a:buNone/>
              <a:defRPr sz="2980">
                <a:solidFill>
                  <a:srgbClr val="000000"/>
                </a:solidFill>
                <a:latin typeface="Helvetica"/>
                <a:cs typeface="Helvetica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550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76155"/>
            <a:ext cx="11684001" cy="5675445"/>
          </a:xfrm>
        </p:spPr>
        <p:txBody>
          <a:bodyPr/>
          <a:lstStyle>
            <a:lvl1pPr>
              <a:defRPr b="0" i="0">
                <a:solidFill>
                  <a:srgbClr val="000000"/>
                </a:solidFill>
                <a:latin typeface="Helvetica"/>
                <a:cs typeface="Helvetica"/>
              </a:defRPr>
            </a:lvl1pPr>
            <a:lvl2pPr>
              <a:defRPr b="0" i="0">
                <a:solidFill>
                  <a:srgbClr val="000000"/>
                </a:solidFill>
                <a:latin typeface="Helvetica"/>
                <a:cs typeface="Helvetica"/>
              </a:defRPr>
            </a:lvl2pPr>
            <a:lvl3pPr>
              <a:defRPr b="0" i="0">
                <a:solidFill>
                  <a:srgbClr val="000000"/>
                </a:solidFill>
                <a:latin typeface="Helvetica"/>
                <a:cs typeface="Helvetica"/>
              </a:defRPr>
            </a:lvl3pPr>
            <a:lvl4pPr>
              <a:defRPr b="0" i="0">
                <a:solidFill>
                  <a:srgbClr val="000000"/>
                </a:solidFill>
                <a:latin typeface="Helvetica"/>
                <a:cs typeface="Helvetica"/>
              </a:defRPr>
            </a:lvl4pPr>
            <a:lvl5pPr>
              <a:defRPr b="0" i="0">
                <a:solidFill>
                  <a:srgbClr val="000000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293" y="141288"/>
            <a:ext cx="11807181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>
              <a:defRPr b="1" i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</a:p>
        </p:txBody>
      </p:sp>
    </p:spTree>
    <p:extLst>
      <p:ext uri="{BB962C8B-B14F-4D97-AF65-F5344CB8AC3E}">
        <p14:creationId xmlns:p14="http://schemas.microsoft.com/office/powerpoint/2010/main" val="307544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1" y="141288"/>
            <a:ext cx="11582400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>
              <a:defRPr b="1" i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416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477957" y="6504870"/>
            <a:ext cx="3689627" cy="333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4748" tIns="57374" rIns="114748" bIns="57374" rtlCol="0" anchor="ctr"/>
          <a:lstStyle/>
          <a:p>
            <a:pPr algn="ctr"/>
            <a:endParaRPr lang="en-US" sz="1412" dirty="0"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4421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rot="10800000">
            <a:off x="609603" y="3219451"/>
            <a:ext cx="108839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503488"/>
            <a:ext cx="11684001" cy="696912"/>
          </a:xfrm>
          <a:prstGeom prst="rect">
            <a:avLst/>
          </a:prstGeom>
        </p:spPr>
        <p:txBody>
          <a:bodyPr lIns="146304" tIns="73152" rIns="146304" bIns="7315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08000" y="3248025"/>
            <a:ext cx="11684001" cy="533400"/>
          </a:xfrm>
        </p:spPr>
        <p:txBody>
          <a:bodyPr/>
          <a:lstStyle>
            <a:lvl1pPr>
              <a:buNone/>
              <a:defRPr sz="2274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295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71549"/>
            <a:ext cx="5740400" cy="5176854"/>
          </a:xfrm>
        </p:spPr>
        <p:txBody>
          <a:bodyPr/>
          <a:lstStyle>
            <a:lvl1pPr>
              <a:defRPr sz="251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274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039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725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725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274"/>
            </a:lvl6pPr>
            <a:lvl7pPr>
              <a:defRPr sz="2274"/>
            </a:lvl7pPr>
            <a:lvl8pPr>
              <a:defRPr sz="2274"/>
            </a:lvl8pPr>
            <a:lvl9pPr>
              <a:defRPr sz="227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071549"/>
            <a:ext cx="5740400" cy="5176854"/>
          </a:xfrm>
        </p:spPr>
        <p:txBody>
          <a:bodyPr/>
          <a:lstStyle>
            <a:lvl1pPr>
              <a:defRPr sz="251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274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039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725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725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274"/>
            </a:lvl6pPr>
            <a:lvl7pPr>
              <a:defRPr sz="2274"/>
            </a:lvl7pPr>
            <a:lvl8pPr>
              <a:defRPr sz="2274"/>
            </a:lvl8pPr>
            <a:lvl9pPr>
              <a:defRPr sz="227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1288"/>
            <a:ext cx="11684001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725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5" y="1889830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6" y="3839367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2" y="673102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43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9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7" y="4453470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2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and 2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06400" y="131673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06400" y="1776415"/>
            <a:ext cx="11325013" cy="14476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406400" y="4023360"/>
            <a:ext cx="11318344" cy="202025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170684" marR="0" indent="-170684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6400" y="347065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 flipV="1">
            <a:off x="6155770" y="3740278"/>
            <a:ext cx="24900" cy="273423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832152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077675" y="5547271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567562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6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4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8373457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3127934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569580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705049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708576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375474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129952" y="501508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 flipV="1">
            <a:off x="8178173" y="890571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032893" y="890571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8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Layout_ 4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2140415"/>
            <a:ext cx="7518400" cy="3268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780329" y="1912221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379926" y="118476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7773856" y="1184764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781874" y="369506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382432" y="259022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867">
                <a:latin typeface="Arial Black"/>
                <a:cs typeface="Arial Black"/>
              </a:defRPr>
            </a:lvl2pPr>
            <a:lvl3pPr marL="1219170" indent="0">
              <a:buNone/>
              <a:defRPr sz="1867">
                <a:latin typeface="Arial Black"/>
                <a:cs typeface="Arial Black"/>
              </a:defRPr>
            </a:lvl3pPr>
            <a:lvl4pPr marL="1828754" indent="0">
              <a:buNone/>
              <a:defRPr sz="1867">
                <a:latin typeface="Arial Black"/>
                <a:cs typeface="Arial Black"/>
              </a:defRPr>
            </a:lvl4pPr>
            <a:lvl5pPr marL="2438339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7527933" y="890571"/>
            <a:ext cx="0" cy="5584736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7780329" y="1617320"/>
            <a:ext cx="4181380" cy="333400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7780329" y="2561516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7780329" y="2280161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7780329" y="3201989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7780329" y="2930716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Chart Placeholder 33"/>
          <p:cNvSpPr>
            <a:spLocks noGrp="1"/>
          </p:cNvSpPr>
          <p:nvPr>
            <p:ph type="chart" sz="quarter" idx="34"/>
          </p:nvPr>
        </p:nvSpPr>
        <p:spPr>
          <a:xfrm>
            <a:off x="7776636" y="4209145"/>
            <a:ext cx="4185073" cy="21044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Chart Placeholder 33"/>
          <p:cNvSpPr>
            <a:spLocks noGrp="1"/>
          </p:cNvSpPr>
          <p:nvPr>
            <p:ph type="chart" sz="quarter" idx="35"/>
          </p:nvPr>
        </p:nvSpPr>
        <p:spPr>
          <a:xfrm>
            <a:off x="353062" y="3129281"/>
            <a:ext cx="6989233" cy="31428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397392" y="1617320"/>
            <a:ext cx="6904261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cxnSp>
        <p:nvCxnSpPr>
          <p:cNvPr id="37" name="Straight Connector 36"/>
          <p:cNvCxnSpPr/>
          <p:nvPr userDrawn="1"/>
        </p:nvCxnSpPr>
        <p:spPr>
          <a:xfrm flipH="1" flipV="1">
            <a:off x="7530032" y="3624505"/>
            <a:ext cx="4661968" cy="600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52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2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76251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91644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251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417108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432501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4417108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357949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8373343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8357949" y="4921472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3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t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1"/>
            <a:ext cx="9213851" cy="6730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67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8000">
                <a:latin typeface="Arial Black"/>
                <a:cs typeface="Arial Black"/>
              </a:defRPr>
            </a:lvl2pPr>
            <a:lvl3pPr>
              <a:defRPr sz="8000">
                <a:latin typeface="Arial Black"/>
                <a:cs typeface="Arial Black"/>
              </a:defRPr>
            </a:lvl3pPr>
            <a:lvl4pPr>
              <a:defRPr sz="8000">
                <a:latin typeface="Arial Black"/>
                <a:cs typeface="Arial Black"/>
              </a:defRPr>
            </a:lvl4pPr>
            <a:lvl5pPr>
              <a:defRPr sz="8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42438" y="4453468"/>
            <a:ext cx="8650817" cy="461665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42433" y="5459484"/>
            <a:ext cx="4866216" cy="461665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504828"/>
            <a:ext cx="1658003" cy="45823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1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orizontal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1867" y="146303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3" hasCustomPrompt="1"/>
          </p:nvPr>
        </p:nvSpPr>
        <p:spPr>
          <a:xfrm>
            <a:off x="4002617" y="146346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541867" y="243839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25" hasCustomPrompt="1"/>
          </p:nvPr>
        </p:nvSpPr>
        <p:spPr>
          <a:xfrm>
            <a:off x="4002617" y="243882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541867" y="3400214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7" hasCustomPrompt="1"/>
          </p:nvPr>
        </p:nvSpPr>
        <p:spPr>
          <a:xfrm>
            <a:off x="4002617" y="3400640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cxnSp>
        <p:nvCxnSpPr>
          <p:cNvPr id="25" name="Straight Connector 24"/>
          <p:cNvCxnSpPr/>
          <p:nvPr userDrawn="1"/>
        </p:nvCxnSpPr>
        <p:spPr>
          <a:xfrm flipH="1" flipV="1">
            <a:off x="3725333" y="894084"/>
            <a:ext cx="40640" cy="555413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541867" y="4402667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29" hasCustomPrompt="1"/>
          </p:nvPr>
        </p:nvSpPr>
        <p:spPr>
          <a:xfrm>
            <a:off x="4002617" y="4403093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30" hasCustomPrompt="1"/>
          </p:nvPr>
        </p:nvSpPr>
        <p:spPr>
          <a:xfrm>
            <a:off x="541867" y="5350934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9" name="Text Placeholder 16"/>
          <p:cNvSpPr>
            <a:spLocks noGrp="1"/>
          </p:cNvSpPr>
          <p:nvPr>
            <p:ph type="body" sz="quarter" idx="31" hasCustomPrompt="1"/>
          </p:nvPr>
        </p:nvSpPr>
        <p:spPr>
          <a:xfrm>
            <a:off x="4002617" y="5351360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91" indent="-342891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5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s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V="1">
            <a:off x="4064000" y="896274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8128000" y="886011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12443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43842" y="1982697"/>
            <a:ext cx="3549228" cy="15638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34935" y="1968599"/>
            <a:ext cx="3522135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66667" y="1968599"/>
            <a:ext cx="3467947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3842" y="4784341"/>
            <a:ext cx="3549228" cy="15023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34935" y="4798435"/>
            <a:ext cx="3522135" cy="14862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53120" y="4812532"/>
            <a:ext cx="3481493" cy="14701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841606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7" hasCustomPrompt="1"/>
          </p:nvPr>
        </p:nvSpPr>
        <p:spPr>
          <a:xfrm>
            <a:off x="4937855" y="120280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8" hasCustomPrompt="1"/>
          </p:nvPr>
        </p:nvSpPr>
        <p:spPr>
          <a:xfrm>
            <a:off x="8969607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9" hasCustomPrompt="1"/>
          </p:nvPr>
        </p:nvSpPr>
        <p:spPr>
          <a:xfrm>
            <a:off x="841606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40" hasCustomPrompt="1"/>
          </p:nvPr>
        </p:nvSpPr>
        <p:spPr>
          <a:xfrm>
            <a:off x="4937855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41" hasCustomPrompt="1"/>
          </p:nvPr>
        </p:nvSpPr>
        <p:spPr>
          <a:xfrm>
            <a:off x="8969607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</p:spTree>
    <p:extLst>
      <p:ext uri="{BB962C8B-B14F-4D97-AF65-F5344CB8AC3E}">
        <p14:creationId xmlns:p14="http://schemas.microsoft.com/office/powerpoint/2010/main" val="239541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6" y="1229595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6" y="2282503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6" y="3335409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6" y="4388316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8" y="5441221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0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204265" y="122959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204265" y="228250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204265" y="333540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204265" y="4388316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218377" y="5441221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42195" y="1128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42195" y="21759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42195" y="32236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42195" y="42714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42195" y="5319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8" name="Text Placeholder 31"/>
          <p:cNvSpPr>
            <a:spLocks noGrp="1"/>
          </p:cNvSpPr>
          <p:nvPr>
            <p:ph type="body" sz="quarter" idx="22" hasCustomPrompt="1"/>
          </p:nvPr>
        </p:nvSpPr>
        <p:spPr>
          <a:xfrm>
            <a:off x="7192837" y="123383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9" name="Text Placeholder 31"/>
          <p:cNvSpPr>
            <a:spLocks noGrp="1"/>
          </p:cNvSpPr>
          <p:nvPr>
            <p:ph type="body" sz="quarter" idx="23" hasCustomPrompt="1"/>
          </p:nvPr>
        </p:nvSpPr>
        <p:spPr>
          <a:xfrm>
            <a:off x="7192837" y="2286740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0" name="Text Placeholder 31"/>
          <p:cNvSpPr>
            <a:spLocks noGrp="1"/>
          </p:cNvSpPr>
          <p:nvPr>
            <p:ph type="body" sz="quarter" idx="24" hasCustomPrompt="1"/>
          </p:nvPr>
        </p:nvSpPr>
        <p:spPr>
          <a:xfrm>
            <a:off x="7192837" y="3339647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1" name="Text Placeholder 31"/>
          <p:cNvSpPr>
            <a:spLocks noGrp="1"/>
          </p:cNvSpPr>
          <p:nvPr>
            <p:ph type="body" sz="quarter" idx="25" hasCustomPrompt="1"/>
          </p:nvPr>
        </p:nvSpPr>
        <p:spPr>
          <a:xfrm>
            <a:off x="7192837" y="439255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2" name="Text Placeholder 31"/>
          <p:cNvSpPr>
            <a:spLocks noGrp="1"/>
          </p:cNvSpPr>
          <p:nvPr>
            <p:ph type="body" sz="quarter" idx="26" hasCustomPrompt="1"/>
          </p:nvPr>
        </p:nvSpPr>
        <p:spPr>
          <a:xfrm>
            <a:off x="7206950" y="544545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30768" y="1132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330768" y="21801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330768" y="32279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6330768" y="42756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330768" y="5323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1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4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2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86" y="939033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89698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87154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907732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>
            <a:off x="0" y="2232120"/>
            <a:ext cx="12192000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2447638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97988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31200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31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71289" y="1122469"/>
            <a:ext cx="3708016" cy="523395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238368" y="1122469"/>
            <a:ext cx="3708016" cy="523395"/>
          </a:xfrm>
          <a:prstGeom prst="rect">
            <a:avLst/>
          </a:prstGeom>
          <a:solidFill>
            <a:schemeClr val="accent4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284472" y="1122469"/>
            <a:ext cx="3708016" cy="523395"/>
          </a:xfrm>
          <a:prstGeom prst="rect">
            <a:avLst/>
          </a:prstGeom>
          <a:solidFill>
            <a:schemeClr val="accent6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2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2620" y="497114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1792113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513556" y="4986194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30" hasCustomPrompt="1"/>
          </p:nvPr>
        </p:nvSpPr>
        <p:spPr>
          <a:xfrm>
            <a:off x="257673" y="547537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>
            <a:off x="1528609" y="549042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36" hasCustomPrompt="1"/>
          </p:nvPr>
        </p:nvSpPr>
        <p:spPr>
          <a:xfrm>
            <a:off x="253912" y="596079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9" hasCustomPrompt="1"/>
          </p:nvPr>
        </p:nvSpPr>
        <p:spPr>
          <a:xfrm>
            <a:off x="1524848" y="597584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2770381" y="498243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43" hasCustomPrompt="1"/>
          </p:nvPr>
        </p:nvSpPr>
        <p:spPr>
          <a:xfrm>
            <a:off x="2785435" y="548666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44" hasCustomPrompt="1"/>
          </p:nvPr>
        </p:nvSpPr>
        <p:spPr>
          <a:xfrm>
            <a:off x="2781673" y="597208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254002" y="417124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284037" y="497679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6" name="Text Placeholder 52"/>
          <p:cNvSpPr>
            <a:spLocks noGrp="1"/>
          </p:cNvSpPr>
          <p:nvPr>
            <p:ph type="body" sz="quarter" idx="47"/>
          </p:nvPr>
        </p:nvSpPr>
        <p:spPr>
          <a:xfrm>
            <a:off x="4256932" y="1797764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7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5554973" y="499184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8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4299091" y="548102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5570027" y="549607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0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4295329" y="59664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1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5566265" y="598149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811799" y="4988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3" name="Picture Placeholder 13"/>
          <p:cNvSpPr>
            <a:spLocks noGrp="1"/>
          </p:cNvSpPr>
          <p:nvPr>
            <p:ph type="pic" sz="quarter" idx="54" hasCustomPrompt="1"/>
          </p:nvPr>
        </p:nvSpPr>
        <p:spPr>
          <a:xfrm>
            <a:off x="6826852" y="549231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4" name="Picture Placeholder 13"/>
          <p:cNvSpPr>
            <a:spLocks noGrp="1"/>
          </p:cNvSpPr>
          <p:nvPr>
            <p:ph type="pic" sz="quarter" idx="55" hasCustomPrompt="1"/>
          </p:nvPr>
        </p:nvSpPr>
        <p:spPr>
          <a:xfrm>
            <a:off x="6823091" y="597773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56" hasCustomPrompt="1"/>
          </p:nvPr>
        </p:nvSpPr>
        <p:spPr>
          <a:xfrm>
            <a:off x="4295419" y="417689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46" name="Picture Placeholder 13"/>
          <p:cNvSpPr>
            <a:spLocks noGrp="1"/>
          </p:cNvSpPr>
          <p:nvPr>
            <p:ph type="pic" sz="quarter" idx="57" hasCustomPrompt="1"/>
          </p:nvPr>
        </p:nvSpPr>
        <p:spPr>
          <a:xfrm>
            <a:off x="8305704" y="497679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8" name="Text Placeholder 52"/>
          <p:cNvSpPr>
            <a:spLocks noGrp="1"/>
          </p:cNvSpPr>
          <p:nvPr>
            <p:ph type="body" sz="quarter" idx="58"/>
          </p:nvPr>
        </p:nvSpPr>
        <p:spPr>
          <a:xfrm>
            <a:off x="8278599" y="1797764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59" hasCustomPrompt="1"/>
          </p:nvPr>
        </p:nvSpPr>
        <p:spPr>
          <a:xfrm>
            <a:off x="9576640" y="499184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8320757" y="548102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61" hasCustomPrompt="1"/>
          </p:nvPr>
        </p:nvSpPr>
        <p:spPr>
          <a:xfrm>
            <a:off x="9591693" y="549607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2" name="Picture Placeholder 13"/>
          <p:cNvSpPr>
            <a:spLocks noGrp="1"/>
          </p:cNvSpPr>
          <p:nvPr>
            <p:ph type="pic" sz="quarter" idx="62" hasCustomPrompt="1"/>
          </p:nvPr>
        </p:nvSpPr>
        <p:spPr>
          <a:xfrm>
            <a:off x="8316996" y="5966446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4" name="Picture Placeholder 13"/>
          <p:cNvSpPr>
            <a:spLocks noGrp="1"/>
          </p:cNvSpPr>
          <p:nvPr>
            <p:ph type="pic" sz="quarter" idx="63" hasCustomPrompt="1"/>
          </p:nvPr>
        </p:nvSpPr>
        <p:spPr>
          <a:xfrm>
            <a:off x="9587932" y="598149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7" name="Picture Placeholder 13"/>
          <p:cNvSpPr>
            <a:spLocks noGrp="1"/>
          </p:cNvSpPr>
          <p:nvPr>
            <p:ph type="pic" sz="quarter" idx="64" hasCustomPrompt="1"/>
          </p:nvPr>
        </p:nvSpPr>
        <p:spPr>
          <a:xfrm>
            <a:off x="10833465" y="4988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65" hasCustomPrompt="1"/>
          </p:nvPr>
        </p:nvSpPr>
        <p:spPr>
          <a:xfrm>
            <a:off x="10848519" y="549231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66" hasCustomPrompt="1"/>
          </p:nvPr>
        </p:nvSpPr>
        <p:spPr>
          <a:xfrm>
            <a:off x="10844757" y="597773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60" name="Text Placeholder 2"/>
          <p:cNvSpPr>
            <a:spLocks noGrp="1"/>
          </p:cNvSpPr>
          <p:nvPr>
            <p:ph type="body" idx="67" hasCustomPrompt="1"/>
          </p:nvPr>
        </p:nvSpPr>
        <p:spPr>
          <a:xfrm>
            <a:off x="8317086" y="4176891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1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39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6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1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8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22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Block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6339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15492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106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54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6339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0692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0" y="2777066"/>
            <a:ext cx="3048000" cy="1842347"/>
          </a:xfrm>
          <a:solidFill>
            <a:schemeClr val="accent6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24" hasCustomPrompt="1"/>
          </p:nvPr>
        </p:nvSpPr>
        <p:spPr>
          <a:xfrm>
            <a:off x="6102351" y="922021"/>
            <a:ext cx="3048000" cy="1842347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25" hasCustomPrompt="1"/>
          </p:nvPr>
        </p:nvSpPr>
        <p:spPr>
          <a:xfrm>
            <a:off x="3045884" y="4625763"/>
            <a:ext cx="3048000" cy="1840992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769872"/>
            <a:ext cx="3048000" cy="1842347"/>
          </a:xfr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96333" y="1170519"/>
            <a:ext cx="7493000" cy="2843309"/>
          </a:xfrm>
        </p:spPr>
        <p:txBody>
          <a:bodyPr numCol="2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12667" y="1157819"/>
            <a:ext cx="3752851" cy="5013441"/>
          </a:xfrm>
        </p:spPr>
        <p:txBody>
          <a:bodyPr/>
          <a:lstStyle>
            <a:lvl1pPr marL="0" indent="0">
              <a:buFont typeface="Arial"/>
              <a:buNone/>
              <a:defRPr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3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8236184" y="1195605"/>
            <a:ext cx="3692408" cy="4950569"/>
          </a:xfrm>
        </p:spPr>
        <p:txBody>
          <a:bodyPr numCol="1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57" hasCustomPrompt="1"/>
          </p:nvPr>
        </p:nvSpPr>
        <p:spPr>
          <a:xfrm>
            <a:off x="6375784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477496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518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7" name="Picture Placeholder 34"/>
          <p:cNvSpPr>
            <a:spLocks noGrp="1"/>
          </p:cNvSpPr>
          <p:nvPr>
            <p:ph type="pic" sz="quarter" idx="60" hasCustomPrompt="1"/>
          </p:nvPr>
        </p:nvSpPr>
        <p:spPr>
          <a:xfrm>
            <a:off x="5031530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8" name="Picture Placeholder 34"/>
          <p:cNvSpPr>
            <a:spLocks noGrp="1"/>
          </p:cNvSpPr>
          <p:nvPr>
            <p:ph type="pic" sz="quarter" idx="61" hasCustomPrompt="1"/>
          </p:nvPr>
        </p:nvSpPr>
        <p:spPr>
          <a:xfrm>
            <a:off x="6549542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65" hasCustomPrompt="1"/>
          </p:nvPr>
        </p:nvSpPr>
        <p:spPr>
          <a:xfrm>
            <a:off x="6373615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1" name="Picture Placeholder 34"/>
          <p:cNvSpPr>
            <a:spLocks noGrp="1"/>
          </p:cNvSpPr>
          <p:nvPr>
            <p:ph type="pic" sz="quarter" idx="66" hasCustomPrompt="1"/>
          </p:nvPr>
        </p:nvSpPr>
        <p:spPr>
          <a:xfrm>
            <a:off x="1995507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2" name="Text Placeholder 12"/>
          <p:cNvSpPr>
            <a:spLocks noGrp="1"/>
          </p:cNvSpPr>
          <p:nvPr>
            <p:ph type="body" sz="quarter" idx="67" hasCustomPrompt="1"/>
          </p:nvPr>
        </p:nvSpPr>
        <p:spPr>
          <a:xfrm>
            <a:off x="4840495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68" hasCustomPrompt="1"/>
          </p:nvPr>
        </p:nvSpPr>
        <p:spPr>
          <a:xfrm>
            <a:off x="4838326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69" hasCustomPrompt="1"/>
          </p:nvPr>
        </p:nvSpPr>
        <p:spPr>
          <a:xfrm>
            <a:off x="3339072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70" hasCustomPrompt="1"/>
          </p:nvPr>
        </p:nvSpPr>
        <p:spPr>
          <a:xfrm>
            <a:off x="3336903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4" name="Text Placeholder 12"/>
          <p:cNvSpPr>
            <a:spLocks noGrp="1"/>
          </p:cNvSpPr>
          <p:nvPr>
            <p:ph type="body" sz="quarter" idx="71" hasCustomPrompt="1"/>
          </p:nvPr>
        </p:nvSpPr>
        <p:spPr>
          <a:xfrm>
            <a:off x="1826361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72" hasCustomPrompt="1"/>
          </p:nvPr>
        </p:nvSpPr>
        <p:spPr>
          <a:xfrm>
            <a:off x="1824192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73" hasCustomPrompt="1"/>
          </p:nvPr>
        </p:nvSpPr>
        <p:spPr>
          <a:xfrm>
            <a:off x="302361" y="2850356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74" hasCustomPrompt="1"/>
          </p:nvPr>
        </p:nvSpPr>
        <p:spPr>
          <a:xfrm>
            <a:off x="300192" y="3246959"/>
            <a:ext cx="1283357" cy="715436"/>
          </a:xfrm>
        </p:spPr>
        <p:txBody>
          <a:bodyPr lIns="91440" rIns="91440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8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090833" y="722497"/>
            <a:ext cx="30257" cy="483415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0" y="3637538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97386" y="1195606"/>
            <a:ext cx="5431209" cy="2140889"/>
          </a:xfrm>
        </p:spPr>
        <p:txBody>
          <a:bodyPr numCol="1"/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75929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52432" y="3798889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91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277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063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684976" y="431831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642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428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2214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700036" y="4897792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2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8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77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66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54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55" hasCustomPrompt="1"/>
          </p:nvPr>
        </p:nvSpPr>
        <p:spPr>
          <a:xfrm>
            <a:off x="3107583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92" indent="0">
              <a:buNone/>
              <a:defRPr/>
            </a:lvl3pPr>
            <a:lvl4pPr marL="637016" indent="0">
              <a:buNone/>
              <a:defRPr/>
            </a:lvl4pPr>
            <a:lvl5pPr marL="856467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214545" y="5783187"/>
            <a:ext cx="1265556" cy="5009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407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60" hasCustomPrompt="1"/>
          </p:nvPr>
        </p:nvSpPr>
        <p:spPr>
          <a:xfrm>
            <a:off x="6509929" y="3779516"/>
            <a:ext cx="5431209" cy="1614075"/>
          </a:xfrm>
        </p:spPr>
        <p:txBody>
          <a:bodyPr numCol="2">
            <a:normAutofit/>
          </a:bodyPr>
          <a:lstStyle>
            <a:lvl2pPr marL="304792" marR="0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Tx/>
              <a:buBlip>
                <a:blip r:embed="rId2"/>
              </a:buBlip>
              <a:tabLst/>
              <a:defRPr sz="1333"/>
            </a:lvl2pPr>
            <a:lvl3pPr marL="609585" indent="-304792">
              <a:buSzPct val="120000"/>
              <a:buFontTx/>
              <a:buBlip>
                <a:blip r:embed="rId2"/>
              </a:buBlip>
              <a:defRPr sz="1333"/>
            </a:lvl3pPr>
            <a:lvl4pPr marL="865610" indent="-228594">
              <a:buSzPct val="120000"/>
              <a:buFontTx/>
              <a:buBlip>
                <a:blip r:embed="rId2"/>
              </a:buBlip>
              <a:defRPr sz="1333"/>
            </a:lvl4pPr>
            <a:lvl5pPr marL="1085061" indent="-228594">
              <a:buSzPct val="120000"/>
              <a:buFontTx/>
              <a:buBlip>
                <a:blip r:embed="rId2"/>
              </a:buBlip>
              <a:defRPr sz="1333"/>
            </a:lvl5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92" marR="0" lvl="1" indent="-3047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>
          <a:xfrm flipV="1">
            <a:off x="0" y="5569197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61"/>
          </p:nvPr>
        </p:nvSpPr>
        <p:spPr>
          <a:xfrm>
            <a:off x="1730963" y="5781404"/>
            <a:ext cx="10209155" cy="514349"/>
          </a:xfrm>
        </p:spPr>
        <p:txBody>
          <a:bodyPr/>
          <a:lstStyle>
            <a:lvl1pPr>
              <a:defRPr cap="all">
                <a:latin typeface="Arial Blac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Picture Placeholder 34"/>
          <p:cNvSpPr>
            <a:spLocks noGrp="1"/>
          </p:cNvSpPr>
          <p:nvPr>
            <p:ph type="pic" sz="quarter" idx="62" hasCustomPrompt="1"/>
          </p:nvPr>
        </p:nvSpPr>
        <p:spPr>
          <a:xfrm>
            <a:off x="1581754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7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Pattern_pp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823" y="-15393"/>
            <a:ext cx="9197473" cy="6898104"/>
          </a:xfrm>
          <a:prstGeom prst="rect">
            <a:avLst/>
          </a:prstGeom>
        </p:spPr>
      </p:pic>
      <p:pic>
        <p:nvPicPr>
          <p:cNvPr id="16" name="Picture Placeholder 6" descr="Pattern_ppt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5" y="-15393"/>
            <a:ext cx="3117724" cy="6898104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9" y="5348299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noAutofit/>
          </a:bodyPr>
          <a:lstStyle>
            <a:lvl1pPr marL="0" indent="0">
              <a:buNone/>
              <a:defRPr sz="5067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067" b="0" i="0" cap="all">
                <a:latin typeface="Arial Black"/>
                <a:cs typeface="Arial Black"/>
              </a:defRPr>
            </a:lvl2pPr>
            <a:lvl3pPr marL="914377" indent="0">
              <a:buNone/>
              <a:defRPr sz="5067" b="0" i="0" cap="all">
                <a:latin typeface="Arial Black"/>
                <a:cs typeface="Arial Black"/>
              </a:defRPr>
            </a:lvl3pPr>
            <a:lvl4pPr marL="1371566" indent="0">
              <a:buNone/>
              <a:defRPr sz="5067" b="0" i="0" cap="all">
                <a:latin typeface="Arial Black"/>
                <a:cs typeface="Arial Black"/>
              </a:defRPr>
            </a:lvl4pPr>
            <a:lvl5pPr marL="182875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9" y="4562111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noAutofit/>
          </a:bodyPr>
          <a:lstStyle>
            <a:lvl1pPr marL="0" indent="0">
              <a:buNone/>
              <a:defRPr sz="5067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89" indent="0">
              <a:buNone/>
              <a:defRPr sz="5067" b="0" i="0" cap="all">
                <a:latin typeface="Arial Black"/>
                <a:cs typeface="Arial Black"/>
              </a:defRPr>
            </a:lvl2pPr>
            <a:lvl3pPr marL="914377" indent="0">
              <a:buNone/>
              <a:defRPr sz="5067" b="0" i="0" cap="all">
                <a:latin typeface="Arial Black"/>
                <a:cs typeface="Arial Black"/>
              </a:defRPr>
            </a:lvl3pPr>
            <a:lvl4pPr marL="1371566" indent="0">
              <a:buNone/>
              <a:defRPr sz="5067" b="0" i="0" cap="all">
                <a:latin typeface="Arial Black"/>
                <a:cs typeface="Arial Black"/>
              </a:defRPr>
            </a:lvl4pPr>
            <a:lvl5pPr marL="182875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9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  <a:effectLst/>
        </p:spPr>
        <p:txBody>
          <a:bodyPr wrap="none" lIns="137160" tIns="27432" rIns="137160" bIns="34290" anchor="t">
            <a:noAutofit/>
          </a:bodyPr>
          <a:lstStyle>
            <a:lvl1pPr algn="l">
              <a:defRPr sz="5067" b="0" i="0" cap="all" baseline="0"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9" y="3328612"/>
            <a:ext cx="8650817" cy="923331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7" y="3276171"/>
            <a:ext cx="5156604" cy="35657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182880" tIns="34290" rIns="182880" bIns="34290">
            <a:spAutoFit/>
          </a:bodyPr>
          <a:lstStyle>
            <a:lvl1pPr marL="0" indent="0">
              <a:buNone/>
              <a:defRPr sz="1867" cap="all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1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Pattern_pp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7" y="5263636"/>
            <a:ext cx="6851008" cy="895627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7"/>
            <a:ext cx="5070605" cy="895627"/>
          </a:xfrm>
          <a:prstGeom prst="rect">
            <a:avLst/>
          </a:prstGeom>
          <a:solidFill>
            <a:srgbClr val="2FC2D9"/>
          </a:solidFill>
        </p:spPr>
        <p:txBody>
          <a:bodyPr wrap="none" lIns="182875" tIns="36575" rIns="182875" bIns="45719">
            <a:spAutoFit/>
          </a:bodyPr>
          <a:lstStyle>
            <a:lvl1pPr marL="0" indent="0">
              <a:buNone/>
              <a:defRPr sz="51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100" b="0" i="0" cap="all">
                <a:latin typeface="Arial Black"/>
                <a:cs typeface="Arial Black"/>
              </a:defRPr>
            </a:lvl2pPr>
            <a:lvl3pPr marL="914354" indent="0">
              <a:buNone/>
              <a:defRPr sz="5100" b="0" i="0" cap="all">
                <a:latin typeface="Arial Black"/>
                <a:cs typeface="Arial Black"/>
              </a:defRPr>
            </a:lvl3pPr>
            <a:lvl4pPr marL="1371532" indent="0">
              <a:buNone/>
              <a:defRPr sz="5100" b="0" i="0" cap="all">
                <a:latin typeface="Arial Black"/>
                <a:cs typeface="Arial Black"/>
              </a:defRPr>
            </a:lvl4pPr>
            <a:lvl5pPr marL="1828709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7093920" cy="867928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75" tIns="36575" rIns="182875" bIns="45719" anchor="t">
            <a:spAutoFit/>
          </a:bodyPr>
          <a:lstStyle>
            <a:lvl1pPr algn="l">
              <a:defRPr sz="51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39" tIns="45719" rIns="91439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1"/>
            <a:ext cx="5064716" cy="384719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8" tIns="45719" rIns="91438" bIns="45719">
            <a:spAutoFit/>
          </a:bodyPr>
          <a:lstStyle>
            <a:lvl1pPr marL="0" indent="0">
              <a:buNone/>
              <a:defRPr sz="19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91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89" rIns="68579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0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71"/>
            <a:ext cx="11106149" cy="45259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30299" marR="0" indent="-130299" algn="l" defTabSz="342891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751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400" baseline="0"/>
            </a:lvl1pPr>
            <a:lvl2pPr marL="557199" indent="-214308">
              <a:lnSpc>
                <a:spcPct val="120000"/>
              </a:lnSpc>
              <a:buSzPct val="100000"/>
              <a:buFont typeface="Arial"/>
              <a:buChar char="•"/>
              <a:defRPr sz="1200" baseline="0"/>
            </a:lvl2pPr>
            <a:lvl3pPr>
              <a:lnSpc>
                <a:spcPct val="120000"/>
              </a:lnSpc>
              <a:defRPr sz="1100" baseline="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30299" marR="0" lvl="0" indent="-130299" algn="l" defTabSz="34289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30299" marR="0" lvl="0" indent="-130299" algn="l" defTabSz="34289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30299" marR="0" lvl="0" indent="-130299" algn="l" defTabSz="34289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0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0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438656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867"/>
            </a:lvl1pPr>
            <a:lvl2pPr>
              <a:defRPr sz="1600"/>
            </a:lvl2pPr>
            <a:lvl3pPr>
              <a:defRPr sz="1467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4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Stury_2in1-UPD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lang="en-US" sz="2667" kern="1200" cap="all" baseline="0" dirty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</a:lstStyle>
          <a:p>
            <a:pPr marL="0" lvl="0" indent="0" algn="l" defTabSz="457178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</a:pPr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19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6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6489050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61862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F39628E0-47A7-46CE-98F3-6986F46F7576}" type="slidenum">
              <a:rPr lang="en-US" sz="2400" smtClean="0">
                <a:solidFill>
                  <a:srgbClr val="464547"/>
                </a:solidFill>
              </a:rPr>
              <a:pPr defTabSz="609585"/>
              <a:t>‹#›</a:t>
            </a:fld>
            <a:endParaRPr lang="en-US" sz="2400" dirty="0">
              <a:solidFill>
                <a:srgbClr val="464547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274641"/>
            <a:ext cx="11582400" cy="543739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4269236" y="6442918"/>
            <a:ext cx="4874767" cy="338884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 defTabSz="609585"/>
            <a:r>
              <a:rPr lang="en-US" dirty="0" smtClean="0">
                <a:solidFill>
                  <a:srgbClr val="464547"/>
                </a:solidFill>
              </a:rPr>
              <a:t>Confidential</a:t>
            </a:r>
            <a:endParaRPr lang="en-US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0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rgbClr val="39C2D7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8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Confidential</a:t>
            </a:r>
            <a:endParaRPr 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DAC64B23-0DC6-AA43-875E-335B52C5473B}" type="slidenum">
              <a:rPr lang="en-US" sz="2400" smtClean="0">
                <a:solidFill>
                  <a:srgbClr val="464547"/>
                </a:solidFill>
              </a:rPr>
              <a:pPr/>
              <a:t>‹#›</a:t>
            </a:fld>
            <a:endParaRPr lang="en-US" sz="2400" dirty="0">
              <a:solidFill>
                <a:srgbClr val="464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87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1022" y="939030"/>
            <a:ext cx="6100980" cy="554181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5"/>
            <a:ext cx="5080779" cy="45259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42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con-faceboo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208" y="5598336"/>
            <a:ext cx="301841" cy="301841"/>
          </a:xfrm>
          <a:prstGeom prst="rect">
            <a:avLst/>
          </a:prstGeom>
        </p:spPr>
      </p:pic>
      <p:pic>
        <p:nvPicPr>
          <p:cNvPr id="14" name="Picture 13" descr="icon-twitte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735" y="5596855"/>
            <a:ext cx="317500" cy="304800"/>
          </a:xfrm>
          <a:prstGeom prst="rect">
            <a:avLst/>
          </a:prstGeom>
        </p:spPr>
      </p:pic>
      <p:pic>
        <p:nvPicPr>
          <p:cNvPr id="15" name="Picture 14" descr="icon-google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021" y="5596855"/>
            <a:ext cx="317500" cy="304800"/>
          </a:xfrm>
          <a:prstGeom prst="rect">
            <a:avLst/>
          </a:prstGeom>
        </p:spPr>
      </p:pic>
      <p:pic>
        <p:nvPicPr>
          <p:cNvPr id="16" name="Picture 15" descr="Web__Mail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267" y="5596855"/>
            <a:ext cx="304800" cy="304800"/>
          </a:xfrm>
          <a:prstGeom prst="rect">
            <a:avLst/>
          </a:prstGeom>
        </p:spPr>
      </p:pic>
      <p:pic>
        <p:nvPicPr>
          <p:cNvPr id="17" name="Picture 16" descr="pin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2493" y="5596855"/>
            <a:ext cx="304800" cy="304800"/>
          </a:xfrm>
          <a:prstGeom prst="rect">
            <a:avLst/>
          </a:prstGeom>
        </p:spPr>
      </p:pic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152" y="5570604"/>
            <a:ext cx="9528848" cy="357301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  <a:effectLst/>
        </p:spPr>
        <p:txBody>
          <a:bodyPr vert="horz" anchor="ctr" anchorCtr="0"/>
          <a:lstStyle>
            <a:lvl1pPr marL="0" indent="0">
              <a:buNone/>
              <a:defRPr sz="1333" i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87044"/>
            <a:ext cx="2438400" cy="2565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anchor="ctr" anchorCtr="0">
            <a:spAutoFit/>
          </a:bodyPr>
          <a:lstStyle>
            <a:lvl1pPr marL="0" indent="0" algn="l">
              <a:buNone/>
              <a:defRPr sz="1067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70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64" y="1439864"/>
            <a:ext cx="11110320" cy="422275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342891" indent="-342891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SzPct val="140000"/>
              <a:buFont typeface="+mj-lt"/>
              <a:buAutoNum type="arabicPeriod"/>
              <a:defRPr sz="1500" baseline="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8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  <a:p>
            <a:pPr lvl="0"/>
            <a:r>
              <a:rPr lang="en-US" dirty="0" smtClean="0"/>
              <a:t>Click to add numbered list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0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7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33"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4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1023" y="939030"/>
            <a:ext cx="6100980" cy="5541819"/>
          </a:xfrm>
          <a:prstGeom prst="rect">
            <a:avLst/>
          </a:prstGeom>
        </p:spPr>
        <p:txBody>
          <a:bodyPr vert="horz" lIns="91438" tIns="45719" rIns="91438" bIns="45719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5" y="1439864"/>
            <a:ext cx="5080779" cy="4511040"/>
          </a:xfrm>
          <a:prstGeom prst="rect">
            <a:avLst/>
          </a:prstGeom>
        </p:spPr>
        <p:txBody>
          <a:bodyPr vert="horz" lIns="68579" tIns="34289" rIns="68579" bIns="34289" rtlCol="0">
            <a:normAutofit/>
          </a:bodyPr>
          <a:lstStyle>
            <a:lvl1pPr marL="173720" marR="0" indent="-173720" algn="l" defTabSz="4571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89" rIns="68579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61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705600" y="910939"/>
            <a:ext cx="5486400" cy="557784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3"/>
            <a:ext cx="5791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1637" marR="0" indent="-231637" algn="l" defTabSz="6095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333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2133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34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51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72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8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8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334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74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Background Image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863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30989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marL="173732" marR="0" lvl="0" indent="-173732" algn="l" defTabSz="457189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10189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 Bullet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4866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10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Stury_2in1-UPD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lang="en-US" sz="2667" kern="1200" cap="all" baseline="0" dirty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</a:lstStyle>
          <a:p>
            <a:pPr marL="0" lvl="0" indent="0" algn="l" defTabSz="457178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19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adipiscing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6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6489050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adipiscing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61862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08575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59" y="227885"/>
            <a:ext cx="11116669" cy="72486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33" baseline="0"/>
            </a:lvl1pPr>
          </a:lstStyle>
          <a:p>
            <a:r>
              <a:rPr lang="en-US" dirty="0"/>
              <a:t>Client name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2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932688"/>
            <a:ext cx="12192000" cy="93268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0" y="1865376"/>
            <a:ext cx="12185904" cy="193565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801035"/>
            <a:ext cx="12192000" cy="26844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11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932688"/>
            <a:ext cx="12192000" cy="13025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0" y="2235200"/>
            <a:ext cx="12185904" cy="20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267200"/>
            <a:ext cx="12192000" cy="221826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58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939032"/>
            <a:ext cx="1038225" cy="5541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srgbClr val="2FC2D9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2667" baseline="0">
                <a:latin typeface="Arial Black"/>
                <a:cs typeface="Arial Black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801688" y="3477648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H="1">
            <a:off x="0" y="4633576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 userDrawn="1"/>
        </p:nvSpPr>
        <p:spPr>
          <a:xfrm>
            <a:off x="801688" y="1630376"/>
            <a:ext cx="464583" cy="464581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0" y="2786304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 userDrawn="1"/>
        </p:nvSpPr>
        <p:spPr>
          <a:xfrm>
            <a:off x="801688" y="5324921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492827" y="1232093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3926417" y="1232095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2827" y="3079367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3926417" y="3079369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492827" y="4926640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926417" y="4926642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80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CLIENT NAME</a:t>
            </a:r>
          </a:p>
        </p:txBody>
      </p:sp>
    </p:spTree>
    <p:extLst>
      <p:ext uri="{BB962C8B-B14F-4D97-AF65-F5344CB8AC3E}">
        <p14:creationId xmlns:p14="http://schemas.microsoft.com/office/powerpoint/2010/main" val="26359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5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4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88" y="939034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199836" y="1604713"/>
            <a:ext cx="3679152" cy="17565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66915" y="1638579"/>
            <a:ext cx="3679152" cy="17565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13019" y="1638579"/>
            <a:ext cx="3679152" cy="17565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27" hasCustomPrompt="1"/>
          </p:nvPr>
        </p:nvSpPr>
        <p:spPr>
          <a:xfrm>
            <a:off x="5" y="3531554"/>
            <a:ext cx="12191996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932689"/>
            <a:ext cx="0" cy="2598864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943655"/>
            <a:ext cx="0" cy="25878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4975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33" baseline="0"/>
            </a:lvl1pPr>
          </a:lstStyle>
          <a:p>
            <a:r>
              <a:rPr lang="en-US" dirty="0"/>
              <a:t>Client name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67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9" tIns="34289" rIns="68579" bIns="34289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79" tIns="34289" rIns="68579" bIns="34289"/>
          <a:lstStyle>
            <a:lvl1pPr>
              <a:defRPr sz="2133" baseline="0"/>
            </a:lvl1pPr>
          </a:lstStyle>
          <a:p>
            <a:r>
              <a:rPr lang="en-US" dirty="0"/>
              <a:t>Client name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400"/>
            <a:endParaRPr lang="en-US" sz="18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0990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40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7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2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9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78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5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532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709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89" rIns="68579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174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49742"/>
            <a:ext cx="12192000" cy="5082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4" y="5263636"/>
            <a:ext cx="6601807" cy="852541"/>
          </a:xfrm>
          <a:prstGeom prst="rect">
            <a:avLst/>
          </a:prstGeom>
          <a:solidFill>
            <a:srgbClr val="2FC2D9"/>
          </a:solidFill>
        </p:spPr>
        <p:txBody>
          <a:bodyPr wrap="none" lIns="182880" tIns="36576" rIns="182880">
            <a:spAutoFit/>
          </a:bodyPr>
          <a:lstStyle>
            <a:lvl1pPr marL="0" indent="0">
              <a:buNone/>
              <a:defRPr sz="50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200" indent="0">
              <a:buNone/>
              <a:defRPr sz="5000" b="0" i="0" cap="all">
                <a:latin typeface="Arial Black"/>
                <a:cs typeface="Arial Black"/>
              </a:defRPr>
            </a:lvl2pPr>
            <a:lvl3pPr marL="914400" indent="0">
              <a:buNone/>
              <a:defRPr sz="5000" b="0" i="0" cap="all">
                <a:latin typeface="Arial Black"/>
                <a:cs typeface="Arial Black"/>
              </a:defRPr>
            </a:lvl3pPr>
            <a:lvl4pPr marL="1371600" indent="0">
              <a:buNone/>
              <a:defRPr sz="5000" b="0" i="0" cap="all">
                <a:latin typeface="Arial Black"/>
                <a:cs typeface="Arial Black"/>
              </a:defRPr>
            </a:lvl4pPr>
            <a:lvl5pPr marL="1828800" indent="0">
              <a:buNone/>
              <a:defRPr sz="50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And Line 3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5" y="4525827"/>
            <a:ext cx="4857740" cy="852541"/>
          </a:xfrm>
          <a:prstGeom prst="rect">
            <a:avLst/>
          </a:prstGeom>
          <a:solidFill>
            <a:srgbClr val="2FC2D9"/>
          </a:solidFill>
        </p:spPr>
        <p:txBody>
          <a:bodyPr wrap="none" lIns="182880" tIns="36576" rIns="182880">
            <a:spAutoFit/>
          </a:bodyPr>
          <a:lstStyle>
            <a:lvl1pPr marL="0" indent="0">
              <a:buNone/>
              <a:defRPr sz="5000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200" indent="0">
              <a:buNone/>
              <a:defRPr sz="5000" b="0" i="0" cap="all">
                <a:latin typeface="Arial Black"/>
                <a:cs typeface="Arial Black"/>
              </a:defRPr>
            </a:lvl2pPr>
            <a:lvl3pPr marL="914400" indent="0">
              <a:buNone/>
              <a:defRPr sz="5000" b="0" i="0" cap="all">
                <a:latin typeface="Arial Black"/>
                <a:cs typeface="Arial Black"/>
              </a:defRPr>
            </a:lvl3pPr>
            <a:lvl4pPr marL="1371600" indent="0">
              <a:buNone/>
              <a:defRPr sz="5000" b="0" i="0" cap="all">
                <a:latin typeface="Arial Black"/>
                <a:cs typeface="Arial Black"/>
              </a:defRPr>
            </a:lvl4pPr>
            <a:lvl5pPr marL="1828800" indent="0">
              <a:buNone/>
              <a:defRPr sz="50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Line 2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5" y="3826604"/>
            <a:ext cx="6959277" cy="852541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80" tIns="36576" rIns="182880" anchor="t">
            <a:spAutoFit/>
          </a:bodyPr>
          <a:lstStyle>
            <a:lvl1pPr algn="l">
              <a:defRPr sz="50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Type line 1 here</a:t>
            </a:r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05" y="3328611"/>
            <a:ext cx="8650817" cy="92333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4" y="3276169"/>
            <a:ext cx="4803944" cy="369332"/>
          </a:xfrm>
          <a:prstGeom prst="rect">
            <a:avLst/>
          </a:prstGeom>
          <a:solidFill>
            <a:schemeClr val="accent2"/>
          </a:solidFill>
        </p:spPr>
        <p:txBody>
          <a:bodyPr vert="horz" wrap="none">
            <a:sp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OPTIONAL EYEBROW HEADER HERE</a:t>
            </a:r>
          </a:p>
        </p:txBody>
      </p:sp>
    </p:spTree>
    <p:extLst>
      <p:ext uri="{BB962C8B-B14F-4D97-AF65-F5344CB8AC3E}">
        <p14:creationId xmlns:p14="http://schemas.microsoft.com/office/powerpoint/2010/main" val="42188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Pattern_pp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821" y="-15393"/>
            <a:ext cx="9197473" cy="6898104"/>
          </a:xfrm>
          <a:prstGeom prst="rect">
            <a:avLst/>
          </a:prstGeom>
        </p:spPr>
      </p:pic>
      <p:pic>
        <p:nvPicPr>
          <p:cNvPr id="16" name="Picture Placeholder 6" descr="Pattern_ppt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7" y="-15393"/>
            <a:ext cx="3117724" cy="6898104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11" y="5348299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1" tIns="27430" rIns="137151" bIns="34290">
            <a:noAutofit/>
          </a:bodyPr>
          <a:lstStyle>
            <a:lvl1pPr marL="0" indent="0">
              <a:buNone/>
              <a:defRPr sz="5100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55" indent="0">
              <a:buNone/>
              <a:defRPr sz="5100" b="0" i="0" cap="all">
                <a:latin typeface="Arial Black"/>
                <a:cs typeface="Arial Black"/>
              </a:defRPr>
            </a:lvl2pPr>
            <a:lvl3pPr marL="914309" indent="0">
              <a:buNone/>
              <a:defRPr sz="5100" b="0" i="0" cap="all">
                <a:latin typeface="Arial Black"/>
                <a:cs typeface="Arial Black"/>
              </a:defRPr>
            </a:lvl3pPr>
            <a:lvl4pPr marL="1371464" indent="0">
              <a:buNone/>
              <a:defRPr sz="5100" b="0" i="0" cap="all">
                <a:latin typeface="Arial Black"/>
                <a:cs typeface="Arial Black"/>
              </a:defRPr>
            </a:lvl4pPr>
            <a:lvl5pPr marL="1828618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And Line 3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13" y="4562111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1" tIns="27430" rIns="137151" bIns="34290">
            <a:noAutofit/>
          </a:bodyPr>
          <a:lstStyle>
            <a:lvl1pPr marL="0" indent="0">
              <a:buNone/>
              <a:defRPr sz="5100" b="0" i="0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55" indent="0">
              <a:buNone/>
              <a:defRPr sz="5100" b="0" i="0" cap="all">
                <a:latin typeface="Arial Black"/>
                <a:cs typeface="Arial Black"/>
              </a:defRPr>
            </a:lvl2pPr>
            <a:lvl3pPr marL="914309" indent="0">
              <a:buNone/>
              <a:defRPr sz="5100" b="0" i="0" cap="all">
                <a:latin typeface="Arial Black"/>
                <a:cs typeface="Arial Black"/>
              </a:defRPr>
            </a:lvl3pPr>
            <a:lvl4pPr marL="1371464" indent="0">
              <a:buNone/>
              <a:defRPr sz="5100" b="0" i="0" cap="all">
                <a:latin typeface="Arial Black"/>
                <a:cs typeface="Arial Black"/>
              </a:defRPr>
            </a:lvl4pPr>
            <a:lvl5pPr marL="1828618" indent="0">
              <a:buNone/>
              <a:defRPr sz="5100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Line 2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10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  <a:effectLst/>
        </p:spPr>
        <p:txBody>
          <a:bodyPr wrap="none" lIns="137151" tIns="27430" rIns="137151" bIns="34290" anchor="t">
            <a:noAutofit/>
          </a:bodyPr>
          <a:lstStyle>
            <a:lvl1pPr algn="l">
              <a:defRPr sz="5100" b="0" i="0" cap="all" baseline="0"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dirty="0"/>
              <a:t>Type line 1 here</a:t>
            </a:r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11" y="3328613"/>
            <a:ext cx="8650817" cy="923331"/>
          </a:xfrm>
          <a:prstGeom prst="rect">
            <a:avLst/>
          </a:prstGeom>
        </p:spPr>
        <p:txBody>
          <a:bodyPr lIns="91434" tIns="45718" rIns="91434" bIns="45718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7" y="3276172"/>
            <a:ext cx="5249376" cy="361637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182866" tIns="34290" rIns="182866" bIns="34290">
            <a:spAutoFit/>
          </a:bodyPr>
          <a:lstStyle>
            <a:lvl1pPr marL="0" indent="0">
              <a:buNone/>
              <a:defRPr sz="1900" cap="all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OPTIONAL EYEBROW HEADER HERE</a:t>
            </a:r>
          </a:p>
        </p:txBody>
      </p:sp>
    </p:spTree>
    <p:extLst>
      <p:ext uri="{BB962C8B-B14F-4D97-AF65-F5344CB8AC3E}">
        <p14:creationId xmlns:p14="http://schemas.microsoft.com/office/powerpoint/2010/main" val="146296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id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 flipV="1">
            <a:off x="4064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128000" y="928325"/>
            <a:ext cx="0" cy="5537131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9050" cmpd="sng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233" tIns="34290" rIns="68562" bIns="34290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0" y="2789640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79" y="5547272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97355" y="5547272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4261" y="5547272"/>
            <a:ext cx="3520440" cy="85152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363" indent="0">
              <a:buNone/>
              <a:defRPr sz="1600"/>
            </a:lvl2pPr>
            <a:lvl3pPr marL="1218750" indent="0">
              <a:buNone/>
              <a:defRPr sz="1600"/>
            </a:lvl3pPr>
            <a:lvl4pPr marL="1828120" indent="0">
              <a:buNone/>
              <a:defRPr sz="1600"/>
            </a:lvl4pPr>
            <a:lvl5pPr marL="2437498" indent="0">
              <a:buNone/>
              <a:defRPr sz="1600"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436996" y="1176760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1" y="1176760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2" y="1176760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9734332" y="3931224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5639541" y="3931224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1436996" y="3931224"/>
            <a:ext cx="928885" cy="928885"/>
          </a:xfrm>
          <a:prstGeom prst="rect">
            <a:avLst/>
          </a:prstGeom>
          <a:noFill/>
        </p:spPr>
        <p:txBody>
          <a:bodyPr vert="horz" lIns="0" tIns="45718" rIns="0" bIns="45718"/>
          <a:lstStyle>
            <a:lvl1pPr marL="0" indent="0" algn="ctr">
              <a:buNone/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464" y="2315941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397941" y="2315941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401465" y="2315941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8425653" y="5062527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7" hasCustomPrompt="1"/>
          </p:nvPr>
        </p:nvSpPr>
        <p:spPr>
          <a:xfrm>
            <a:off x="4397937" y="5062527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61365" y="5062527"/>
            <a:ext cx="3539067" cy="490175"/>
          </a:xfrm>
          <a:prstGeom prst="rect">
            <a:avLst/>
          </a:prstGeom>
        </p:spPr>
        <p:txBody>
          <a:bodyPr vert="horz" lIns="91414" tIns="45718" rIns="91414" bIns="45718"/>
          <a:lstStyle>
            <a:lvl1pPr marL="0" indent="0" algn="ctr">
              <a:buNone/>
              <a:defRPr sz="1900" cap="all">
                <a:latin typeface="Arial Black"/>
                <a:cs typeface="Arial Black"/>
              </a:defRPr>
            </a:lvl1pPr>
            <a:lvl2pPr marL="609363" indent="0">
              <a:buNone/>
              <a:defRPr sz="1900">
                <a:latin typeface="Arial Black"/>
                <a:cs typeface="Arial Black"/>
              </a:defRPr>
            </a:lvl2pPr>
            <a:lvl3pPr marL="1218750" indent="0">
              <a:buNone/>
              <a:defRPr sz="1900">
                <a:latin typeface="Arial Black"/>
                <a:cs typeface="Arial Black"/>
              </a:defRPr>
            </a:lvl3pPr>
            <a:lvl4pPr marL="1828120" indent="0">
              <a:buNone/>
              <a:defRPr sz="1900">
                <a:latin typeface="Arial Black"/>
                <a:cs typeface="Arial Black"/>
              </a:defRPr>
            </a:lvl4pPr>
            <a:lvl5pPr marL="2437498" indent="0">
              <a:buNone/>
              <a:defRPr sz="19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</a:t>
            </a:r>
          </a:p>
        </p:txBody>
      </p:sp>
    </p:spTree>
    <p:extLst>
      <p:ext uri="{BB962C8B-B14F-4D97-AF65-F5344CB8AC3E}">
        <p14:creationId xmlns:p14="http://schemas.microsoft.com/office/powerpoint/2010/main" val="26981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9" y="1889834"/>
            <a:ext cx="9934225" cy="993073"/>
          </a:xfrm>
          <a:prstGeom prst="rect">
            <a:avLst/>
          </a:prstGeom>
        </p:spPr>
        <p:txBody>
          <a:bodyPr lIns="68576" tIns="0" rIns="68576" bIns="34289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7" y="3839368"/>
            <a:ext cx="3454912" cy="349645"/>
          </a:xfrm>
          <a:prstGeom prst="rect">
            <a:avLst/>
          </a:prstGeom>
          <a:solidFill>
            <a:schemeClr val="accent2"/>
          </a:solidFill>
        </p:spPr>
        <p:txBody>
          <a:bodyPr wrap="none" lIns="68576" tIns="27431" rIns="68576" bIns="34289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55" indent="0">
              <a:buFontTx/>
              <a:buNone/>
              <a:defRPr/>
            </a:lvl2pPr>
            <a:lvl3pPr marL="914309" indent="0">
              <a:buFontTx/>
              <a:buNone/>
              <a:defRPr/>
            </a:lvl3pPr>
            <a:lvl4pPr marL="1371464" indent="0">
              <a:buFontTx/>
              <a:buNone/>
              <a:defRPr/>
            </a:lvl4pPr>
            <a:lvl5pPr marL="1828618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91"/>
            <a:ext cx="4866216" cy="373063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7"/>
            <a:ext cx="1658003" cy="610983"/>
          </a:xfrm>
          <a:prstGeom prst="rect">
            <a:avLst/>
          </a:prstGeom>
        </p:spPr>
        <p:txBody>
          <a:bodyPr vert="horz" lIns="68576" tIns="34289" rIns="68576" bIns="34289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5" y="673106"/>
            <a:ext cx="1882121" cy="611841"/>
          </a:xfrm>
          <a:prstGeom prst="rect">
            <a:avLst/>
          </a:prstGeom>
        </p:spPr>
        <p:txBody>
          <a:bodyPr vert="horz" lIns="68576" tIns="34289" rIns="68576" bIns="34289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57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6" tIns="34289" rIns="68576" bIns="34289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9"/>
            <a:ext cx="9213851" cy="742317"/>
          </a:xfrm>
          <a:prstGeom prst="rect">
            <a:avLst/>
          </a:prstGeom>
        </p:spPr>
        <p:txBody>
          <a:bodyPr lIns="68576" tIns="34289" rIns="68576" bIns="34289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41" y="4453474"/>
            <a:ext cx="8650817" cy="356570"/>
          </a:xfrm>
          <a:prstGeom prst="rect">
            <a:avLst/>
          </a:prstGeom>
        </p:spPr>
        <p:txBody>
          <a:bodyPr lIns="68576" tIns="34289" rIns="68576" bIns="34289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91"/>
            <a:ext cx="4866216" cy="373063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7"/>
            <a:ext cx="1658003" cy="610983"/>
          </a:xfrm>
          <a:prstGeom prst="rect">
            <a:avLst/>
          </a:prstGeom>
        </p:spPr>
        <p:txBody>
          <a:bodyPr vert="horz" lIns="68576" tIns="34289" rIns="68576" bIns="34289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34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22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and 2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06400" y="131673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6" tIns="54861" rIns="68576" bIns="54861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12192000" y="943721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06400" y="1776416"/>
            <a:ext cx="11325013" cy="1447693"/>
          </a:xfrm>
          <a:prstGeom prst="rect">
            <a:avLst/>
          </a:prstGeom>
        </p:spPr>
        <p:txBody>
          <a:bodyPr lIns="68576" tIns="34289" rIns="68576" bIns="34289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60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406400" y="4023360"/>
            <a:ext cx="11318344" cy="2020253"/>
          </a:xfrm>
          <a:prstGeom prst="rect">
            <a:avLst/>
          </a:prstGeom>
        </p:spPr>
        <p:txBody>
          <a:bodyPr lIns="68576" tIns="34289" rIns="68576" bIns="34289">
            <a:noAutofit/>
          </a:bodyPr>
          <a:lstStyle>
            <a:lvl1pPr marL="170672" marR="0" indent="-170672" algn="l" defTabSz="4571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6400" y="3470656"/>
            <a:ext cx="2483157" cy="352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6" tIns="54861" rIns="68576" bIns="54861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Subtitle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1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9" rIns="91435" bIns="45719" rtlCol="0" anchor="ctr"/>
          <a:lstStyle/>
          <a:p>
            <a:pPr algn="ctr"/>
            <a:endParaRPr lang="en-US" sz="1867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76" tIns="34289" rIns="68576" bIns="34289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13" y="5396677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0" tIns="27431" rIns="137150" bIns="34289">
            <a:no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55" indent="0">
              <a:buNone/>
              <a:defRPr sz="5067" b="0" i="0" cap="all">
                <a:latin typeface="Arial Black"/>
                <a:cs typeface="Arial Black"/>
              </a:defRPr>
            </a:lvl2pPr>
            <a:lvl3pPr marL="914309" indent="0">
              <a:buNone/>
              <a:defRPr sz="5067" b="0" i="0" cap="all">
                <a:latin typeface="Arial Black"/>
                <a:cs typeface="Arial Black"/>
              </a:defRPr>
            </a:lvl3pPr>
            <a:lvl4pPr marL="1371464" indent="0">
              <a:buNone/>
              <a:defRPr sz="5067" b="0" i="0" cap="all">
                <a:latin typeface="Arial Black"/>
                <a:cs typeface="Arial Black"/>
              </a:defRPr>
            </a:lvl4pPr>
            <a:lvl5pPr marL="1828618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13" y="4586300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50" tIns="27431" rIns="137150" bIns="34289">
            <a:no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55" indent="0">
              <a:buNone/>
              <a:defRPr sz="5067" b="0" i="0" cap="all">
                <a:latin typeface="Arial Black"/>
                <a:cs typeface="Arial Black"/>
              </a:defRPr>
            </a:lvl2pPr>
            <a:lvl3pPr marL="914309" indent="0">
              <a:buNone/>
              <a:defRPr sz="5067" b="0" i="0" cap="all">
                <a:latin typeface="Arial Black"/>
                <a:cs typeface="Arial Black"/>
              </a:defRPr>
            </a:lvl3pPr>
            <a:lvl4pPr marL="1371464" indent="0">
              <a:buNone/>
              <a:defRPr sz="5067" b="0" i="0" cap="all">
                <a:latin typeface="Arial Black"/>
                <a:cs typeface="Arial Black"/>
              </a:defRPr>
            </a:lvl4pPr>
            <a:lvl5pPr marL="1828618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11" y="3826604"/>
            <a:ext cx="7047676" cy="862800"/>
          </a:xfrm>
          <a:prstGeom prst="rect">
            <a:avLst/>
          </a:prstGeom>
          <a:solidFill>
            <a:srgbClr val="2FC2D9"/>
          </a:solidFill>
          <a:ln>
            <a:noFill/>
          </a:ln>
          <a:effectLst/>
        </p:spPr>
        <p:txBody>
          <a:bodyPr wrap="none" lIns="137150" tIns="27431" rIns="137150" bIns="34289" anchor="t">
            <a:spAutoFit/>
          </a:bodyPr>
          <a:lstStyle>
            <a:lvl1pPr algn="l">
              <a:defRPr sz="5067" b="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13" y="3328613"/>
            <a:ext cx="8650817" cy="923331"/>
          </a:xfrm>
          <a:prstGeom prst="rect">
            <a:avLst/>
          </a:prstGeom>
        </p:spPr>
        <p:txBody>
          <a:bodyPr lIns="91435" tIns="45719" rIns="91435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7" y="3276175"/>
            <a:ext cx="4974873" cy="379591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76" tIns="34289" rIns="68576" bIns="34289">
            <a:noAutofit/>
          </a:bodyPr>
          <a:lstStyle>
            <a:lvl1pPr marL="0" indent="0">
              <a:buNone/>
              <a:defRPr sz="1867" cap="all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5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Grid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 flipV="1">
            <a:off x="6155771" y="3740282"/>
            <a:ext cx="24900" cy="273423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1785" y="2800319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97355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30567" y="2789640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832152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077675" y="5547272"/>
            <a:ext cx="3520440" cy="8515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1567563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5639547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6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34335" y="117676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8373459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3127935" y="3931223"/>
            <a:ext cx="928884" cy="928884"/>
          </a:xfrm>
          <a:prstGeom prst="ellipse">
            <a:avLst/>
          </a:prstGeom>
        </p:spPr>
        <p:txBody>
          <a:bodyPr vert="horz"/>
          <a:lstStyle>
            <a:lvl1pPr marL="0" indent="0" algn="ctr">
              <a:buNone/>
              <a:defRPr sz="933"/>
            </a:lvl1pPr>
          </a:lstStyle>
          <a:p>
            <a:endParaRPr lang="en-US" dirty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569584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4705053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2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8708580" y="2268497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375478" y="501508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2129956" y="501508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 flipV="1">
            <a:off x="8178173" y="890575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032893" y="890575"/>
            <a:ext cx="0" cy="283476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Layout_ 4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2140416"/>
            <a:ext cx="7518400" cy="3268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780331" y="1912221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379930" y="118476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Text Placeholder 23"/>
          <p:cNvSpPr>
            <a:spLocks noGrp="1"/>
          </p:cNvSpPr>
          <p:nvPr>
            <p:ph type="body" sz="quarter" idx="25" hasCustomPrompt="1"/>
          </p:nvPr>
        </p:nvSpPr>
        <p:spPr>
          <a:xfrm>
            <a:off x="7773860" y="1184765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781878" y="369506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382436" y="2590229"/>
            <a:ext cx="2924849" cy="368275"/>
          </a:xfrm>
          <a:prstGeom prst="rect">
            <a:avLst/>
          </a:prstGeom>
          <a:solidFill>
            <a:schemeClr val="accent2"/>
          </a:solidFill>
        </p:spPr>
        <p:txBody>
          <a:bodyPr vert="horz"/>
          <a:lstStyle>
            <a:lvl1pPr marL="0" indent="0" algn="ctr">
              <a:buNone/>
              <a:defRPr sz="160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867">
                <a:latin typeface="Arial Black"/>
                <a:cs typeface="Arial Black"/>
              </a:defRPr>
            </a:lvl2pPr>
            <a:lvl3pPr marL="1219080" indent="0">
              <a:buNone/>
              <a:defRPr sz="1867">
                <a:latin typeface="Arial Black"/>
                <a:cs typeface="Arial Black"/>
              </a:defRPr>
            </a:lvl3pPr>
            <a:lvl4pPr marL="1828618" indent="0">
              <a:buNone/>
              <a:defRPr sz="1867">
                <a:latin typeface="Arial Black"/>
                <a:cs typeface="Arial Black"/>
              </a:defRPr>
            </a:lvl4pPr>
            <a:lvl5pPr marL="2438158" indent="0">
              <a:buNone/>
              <a:defRPr sz="1867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7527933" y="890571"/>
            <a:ext cx="0" cy="5584736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7780331" y="1617320"/>
            <a:ext cx="4181380" cy="333400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7780331" y="2561517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7780331" y="2280161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7780331" y="3201989"/>
            <a:ext cx="4181380" cy="36673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7780331" y="2930716"/>
            <a:ext cx="4181380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Chart Placeholder 33"/>
          <p:cNvSpPr>
            <a:spLocks noGrp="1"/>
          </p:cNvSpPr>
          <p:nvPr>
            <p:ph type="chart" sz="quarter" idx="34"/>
          </p:nvPr>
        </p:nvSpPr>
        <p:spPr>
          <a:xfrm>
            <a:off x="7776640" y="4209145"/>
            <a:ext cx="4185073" cy="21044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Chart Placeholder 33"/>
          <p:cNvSpPr>
            <a:spLocks noGrp="1"/>
          </p:cNvSpPr>
          <p:nvPr>
            <p:ph type="chart" sz="quarter" idx="35"/>
          </p:nvPr>
        </p:nvSpPr>
        <p:spPr>
          <a:xfrm>
            <a:off x="353066" y="3129281"/>
            <a:ext cx="6989233" cy="31428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397392" y="1617320"/>
            <a:ext cx="6904261" cy="3334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67" cap="all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cxnSp>
        <p:nvCxnSpPr>
          <p:cNvPr id="37" name="Straight Connector 36"/>
          <p:cNvCxnSpPr/>
          <p:nvPr userDrawn="1"/>
        </p:nvCxnSpPr>
        <p:spPr>
          <a:xfrm flipH="1" flipV="1">
            <a:off x="7530032" y="3624505"/>
            <a:ext cx="4661968" cy="6003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7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6" tIns="34289" rIns="68576" bIns="34289" rtlCol="0">
            <a:normAutofit/>
          </a:bodyPr>
          <a:lstStyle>
            <a:lvl1pPr marL="173720" marR="0" indent="-173720" algn="l" defTabSz="4571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876" indent="-28572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0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76251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91644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76251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417108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432501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4417108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357949" y="1411641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8373343" y="3131917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8357949" y="4921473"/>
            <a:ext cx="3418416" cy="1183259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t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5"/>
            <a:ext cx="9213851" cy="6730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67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8000">
                <a:latin typeface="Arial Black"/>
                <a:cs typeface="Arial Black"/>
              </a:defRPr>
            </a:lvl2pPr>
            <a:lvl3pPr>
              <a:defRPr sz="8000">
                <a:latin typeface="Arial Black"/>
                <a:cs typeface="Arial Black"/>
              </a:defRPr>
            </a:lvl3pPr>
            <a:lvl4pPr>
              <a:defRPr sz="8000">
                <a:latin typeface="Arial Black"/>
                <a:cs typeface="Arial Black"/>
              </a:defRPr>
            </a:lvl4pPr>
            <a:lvl5pPr>
              <a:defRPr sz="8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42442" y="4453469"/>
            <a:ext cx="8650817" cy="461659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42433" y="5459485"/>
            <a:ext cx="4866216" cy="461659"/>
          </a:xfrm>
          <a:prstGeom prst="rect">
            <a:avLst/>
          </a:prstGeom>
        </p:spPr>
        <p:txBody>
          <a:bodyPr lIns="0" rIns="0">
            <a:spAutoFit/>
          </a:bodyPr>
          <a:lstStyle>
            <a:lvl1pPr marL="0" indent="0"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504828"/>
            <a:ext cx="1658003" cy="458237"/>
          </a:xfrm>
          <a:prstGeom prst="rect">
            <a:avLst/>
          </a:prstGeom>
        </p:spPr>
        <p:txBody>
          <a:bodyPr vert="horz" lIns="68576" tIns="34289" rIns="68576" bIns="34289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3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orizontal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1867" y="146303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3" hasCustomPrompt="1"/>
          </p:nvPr>
        </p:nvSpPr>
        <p:spPr>
          <a:xfrm>
            <a:off x="4002617" y="146346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66" indent="-342866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0" name="Text Placeholder 23"/>
          <p:cNvSpPr>
            <a:spLocks noGrp="1"/>
          </p:cNvSpPr>
          <p:nvPr>
            <p:ph type="body" sz="quarter" idx="24" hasCustomPrompt="1"/>
          </p:nvPr>
        </p:nvSpPr>
        <p:spPr>
          <a:xfrm>
            <a:off x="541867" y="2438399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25" hasCustomPrompt="1"/>
          </p:nvPr>
        </p:nvSpPr>
        <p:spPr>
          <a:xfrm>
            <a:off x="4002617" y="2438825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66" indent="-342866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3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541867" y="3400215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7" hasCustomPrompt="1"/>
          </p:nvPr>
        </p:nvSpPr>
        <p:spPr>
          <a:xfrm>
            <a:off x="4002617" y="3400641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66" indent="-342866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cxnSp>
        <p:nvCxnSpPr>
          <p:cNvPr id="25" name="Straight Connector 24"/>
          <p:cNvCxnSpPr/>
          <p:nvPr userDrawn="1"/>
        </p:nvCxnSpPr>
        <p:spPr>
          <a:xfrm flipH="1" flipV="1">
            <a:off x="3725333" y="894085"/>
            <a:ext cx="40640" cy="555413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3"/>
          <p:cNvSpPr>
            <a:spLocks noGrp="1"/>
          </p:cNvSpPr>
          <p:nvPr>
            <p:ph type="body" sz="quarter" idx="28" hasCustomPrompt="1"/>
          </p:nvPr>
        </p:nvSpPr>
        <p:spPr>
          <a:xfrm>
            <a:off x="541867" y="4402667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29" hasCustomPrompt="1"/>
          </p:nvPr>
        </p:nvSpPr>
        <p:spPr>
          <a:xfrm>
            <a:off x="4002617" y="4403093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66" indent="-342866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30" hasCustomPrompt="1"/>
          </p:nvPr>
        </p:nvSpPr>
        <p:spPr>
          <a:xfrm>
            <a:off x="541867" y="5350935"/>
            <a:ext cx="2999216" cy="704428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 cap="all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Client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Logo Here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9" name="Text Placeholder 16"/>
          <p:cNvSpPr>
            <a:spLocks noGrp="1"/>
          </p:cNvSpPr>
          <p:nvPr>
            <p:ph type="body" sz="quarter" idx="31" hasCustomPrompt="1"/>
          </p:nvPr>
        </p:nvSpPr>
        <p:spPr>
          <a:xfrm>
            <a:off x="4002617" y="5351361"/>
            <a:ext cx="7450667" cy="70400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42866" indent="-342866">
              <a:spcBef>
                <a:spcPts val="0"/>
              </a:spcBef>
              <a:buClr>
                <a:schemeClr val="accent2"/>
              </a:buClr>
              <a:buSzPct val="100000"/>
              <a:buFont typeface="Arial"/>
              <a:buChar char="•"/>
              <a:defRPr lang="en-US" sz="1600" smtClean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Fusce</a:t>
            </a:r>
            <a:r>
              <a:rPr lang="en-US" dirty="0" smtClean="0"/>
              <a:t> in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non </a:t>
            </a:r>
            <a:r>
              <a:rPr lang="en-US" dirty="0" err="1" smtClean="0"/>
              <a:t>tortor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s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V="1">
            <a:off x="4064000" y="896278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8128000" y="886015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0" y="3712443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43843" y="1982697"/>
            <a:ext cx="3549228" cy="1563843"/>
          </a:xfrm>
          <a:prstGeom prst="rect">
            <a:avLst/>
          </a:prstGeom>
        </p:spPr>
        <p:txBody>
          <a:bodyPr vert="horz"/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334939" y="1968603"/>
            <a:ext cx="3522135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466669" y="1968603"/>
            <a:ext cx="3467947" cy="1579943"/>
          </a:xfrm>
          <a:prstGeom prst="rect">
            <a:avLst/>
          </a:prstGeom>
        </p:spPr>
        <p:txBody>
          <a:bodyPr vert="horz"/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3843" y="4784345"/>
            <a:ext cx="3549228" cy="15023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334939" y="4798435"/>
            <a:ext cx="3522135" cy="14862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453120" y="4812533"/>
            <a:ext cx="3481493" cy="14701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1600">
                <a:solidFill>
                  <a:schemeClr val="tx1"/>
                </a:solidFill>
              </a:defRPr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841610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7" hasCustomPrompt="1"/>
          </p:nvPr>
        </p:nvSpPr>
        <p:spPr>
          <a:xfrm>
            <a:off x="4937859" y="120280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8" hasCustomPrompt="1"/>
          </p:nvPr>
        </p:nvSpPr>
        <p:spPr>
          <a:xfrm>
            <a:off x="8969611" y="1202800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9" hasCustomPrompt="1"/>
          </p:nvPr>
        </p:nvSpPr>
        <p:spPr>
          <a:xfrm>
            <a:off x="841610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40" hasCustomPrompt="1"/>
          </p:nvPr>
        </p:nvSpPr>
        <p:spPr>
          <a:xfrm>
            <a:off x="4937859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41" hasCustomPrompt="1"/>
          </p:nvPr>
        </p:nvSpPr>
        <p:spPr>
          <a:xfrm>
            <a:off x="8969611" y="4020991"/>
            <a:ext cx="2473527" cy="612696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cap="all"/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Text or Logo Here</a:t>
            </a:r>
          </a:p>
        </p:txBody>
      </p:sp>
    </p:spTree>
    <p:extLst>
      <p:ext uri="{BB962C8B-B14F-4D97-AF65-F5344CB8AC3E}">
        <p14:creationId xmlns:p14="http://schemas.microsoft.com/office/powerpoint/2010/main" val="328684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7" y="1229595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7" y="2282503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7" y="3335409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7" y="4388316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9" y="5441221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1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_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204267" y="122959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204267" y="228250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204267" y="333540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204267" y="4388316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218379" y="5441221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42195" y="1128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42195" y="21759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42195" y="32236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42195" y="4271432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42195" y="531918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38" name="Text Placeholder 31"/>
          <p:cNvSpPr>
            <a:spLocks noGrp="1"/>
          </p:cNvSpPr>
          <p:nvPr>
            <p:ph type="body" sz="quarter" idx="22" hasCustomPrompt="1"/>
          </p:nvPr>
        </p:nvSpPr>
        <p:spPr>
          <a:xfrm>
            <a:off x="7192839" y="1233833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39" name="Text Placeholder 31"/>
          <p:cNvSpPr>
            <a:spLocks noGrp="1"/>
          </p:cNvSpPr>
          <p:nvPr>
            <p:ph type="body" sz="quarter" idx="23" hasCustomPrompt="1"/>
          </p:nvPr>
        </p:nvSpPr>
        <p:spPr>
          <a:xfrm>
            <a:off x="7192839" y="2286740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0" name="Text Placeholder 31"/>
          <p:cNvSpPr>
            <a:spLocks noGrp="1"/>
          </p:cNvSpPr>
          <p:nvPr>
            <p:ph type="body" sz="quarter" idx="24" hasCustomPrompt="1"/>
          </p:nvPr>
        </p:nvSpPr>
        <p:spPr>
          <a:xfrm>
            <a:off x="7192839" y="3339647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1" name="Text Placeholder 31"/>
          <p:cNvSpPr>
            <a:spLocks noGrp="1"/>
          </p:cNvSpPr>
          <p:nvPr>
            <p:ph type="body" sz="quarter" idx="25" hasCustomPrompt="1"/>
          </p:nvPr>
        </p:nvSpPr>
        <p:spPr>
          <a:xfrm>
            <a:off x="7192839" y="4392555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2" name="Text Placeholder 31"/>
          <p:cNvSpPr>
            <a:spLocks noGrp="1"/>
          </p:cNvSpPr>
          <p:nvPr>
            <p:ph type="body" sz="quarter" idx="26" hasCustomPrompt="1"/>
          </p:nvPr>
        </p:nvSpPr>
        <p:spPr>
          <a:xfrm>
            <a:off x="7206951" y="5445459"/>
            <a:ext cx="4470844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55" indent="0">
              <a:buNone/>
              <a:defRPr sz="1867">
                <a:solidFill>
                  <a:schemeClr val="tx1"/>
                </a:solidFill>
              </a:defRPr>
            </a:lvl2pPr>
            <a:lvl3pPr marL="914309" indent="0">
              <a:buNone/>
              <a:defRPr sz="1867">
                <a:solidFill>
                  <a:schemeClr val="tx1"/>
                </a:solidFill>
              </a:defRPr>
            </a:lvl3pPr>
            <a:lvl4pPr marL="1371464" indent="0">
              <a:buNone/>
              <a:defRPr sz="1867">
                <a:solidFill>
                  <a:schemeClr val="tx1"/>
                </a:solidFill>
              </a:defRPr>
            </a:lvl4pPr>
            <a:lvl5pPr marL="1828618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.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30768" y="1132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330768" y="21801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330768" y="32279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6330768" y="4275671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330768" y="5323420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8" y="939037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067086" y="939037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113190" y="939037"/>
            <a:ext cx="4078817" cy="523393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7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7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896984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87156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9077323" y="1581702"/>
            <a:ext cx="2255021" cy="5311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>
            <a:off x="0" y="2232120"/>
            <a:ext cx="12192000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2447639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5" name="Text Placeholder 52"/>
          <p:cNvSpPr>
            <a:spLocks noGrp="1"/>
          </p:cNvSpPr>
          <p:nvPr>
            <p:ph type="body" sz="quarter" idx="25"/>
          </p:nvPr>
        </p:nvSpPr>
        <p:spPr>
          <a:xfrm>
            <a:off x="4297988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6" name="Text Placeholder 52"/>
          <p:cNvSpPr>
            <a:spLocks noGrp="1"/>
          </p:cNvSpPr>
          <p:nvPr>
            <p:ph type="body" sz="quarter" idx="26"/>
          </p:nvPr>
        </p:nvSpPr>
        <p:spPr>
          <a:xfrm>
            <a:off x="8331200" y="2481503"/>
            <a:ext cx="3679152" cy="378594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71289" y="1122469"/>
            <a:ext cx="3708016" cy="523395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238368" y="1122469"/>
            <a:ext cx="3708016" cy="523395"/>
          </a:xfrm>
          <a:prstGeom prst="rect">
            <a:avLst/>
          </a:prstGeom>
          <a:solidFill>
            <a:schemeClr val="accent4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8284472" y="1122469"/>
            <a:ext cx="3708016" cy="523395"/>
          </a:xfrm>
          <a:prstGeom prst="rect">
            <a:avLst/>
          </a:prstGeom>
          <a:solidFill>
            <a:schemeClr val="accent6"/>
          </a:solidFill>
        </p:spPr>
        <p:txBody>
          <a:bodyPr vert="horz" anchor="ctr" anchorCtr="0"/>
          <a:lstStyle>
            <a:lvl1pPr marL="0" indent="0" algn="ctr">
              <a:spcBef>
                <a:spcPts val="0"/>
              </a:spcBef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064000" y="892857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8128000" y="892857"/>
            <a:ext cx="0" cy="557645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33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2620" y="497114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24"/>
          </p:nvPr>
        </p:nvSpPr>
        <p:spPr>
          <a:xfrm>
            <a:off x="215515" y="1792117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513556" y="4986198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30" hasCustomPrompt="1"/>
          </p:nvPr>
        </p:nvSpPr>
        <p:spPr>
          <a:xfrm>
            <a:off x="257673" y="547537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>
            <a:off x="1528609" y="549043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36" hasCustomPrompt="1"/>
          </p:nvPr>
        </p:nvSpPr>
        <p:spPr>
          <a:xfrm>
            <a:off x="253912" y="596079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9" hasCustomPrompt="1"/>
          </p:nvPr>
        </p:nvSpPr>
        <p:spPr>
          <a:xfrm>
            <a:off x="1524848" y="597585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2770381" y="498243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43" hasCustomPrompt="1"/>
          </p:nvPr>
        </p:nvSpPr>
        <p:spPr>
          <a:xfrm>
            <a:off x="2785435" y="548667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44" hasCustomPrompt="1"/>
          </p:nvPr>
        </p:nvSpPr>
        <p:spPr>
          <a:xfrm>
            <a:off x="2781673" y="5972091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254003" y="4171245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284037" y="497679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6" name="Text Placeholder 52"/>
          <p:cNvSpPr>
            <a:spLocks noGrp="1"/>
          </p:cNvSpPr>
          <p:nvPr>
            <p:ph type="body" sz="quarter" idx="47"/>
          </p:nvPr>
        </p:nvSpPr>
        <p:spPr>
          <a:xfrm>
            <a:off x="4256932" y="1797768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7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5554973" y="499184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8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4299091" y="548103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5570027" y="5496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0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4295329" y="596645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1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5566265" y="598150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811799" y="498808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3" name="Picture Placeholder 13"/>
          <p:cNvSpPr>
            <a:spLocks noGrp="1"/>
          </p:cNvSpPr>
          <p:nvPr>
            <p:ph type="pic" sz="quarter" idx="54" hasCustomPrompt="1"/>
          </p:nvPr>
        </p:nvSpPr>
        <p:spPr>
          <a:xfrm>
            <a:off x="6826852" y="5492322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4" name="Picture Placeholder 13"/>
          <p:cNvSpPr>
            <a:spLocks noGrp="1"/>
          </p:cNvSpPr>
          <p:nvPr>
            <p:ph type="pic" sz="quarter" idx="55" hasCustomPrompt="1"/>
          </p:nvPr>
        </p:nvSpPr>
        <p:spPr>
          <a:xfrm>
            <a:off x="6823091" y="5977742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56" hasCustomPrompt="1"/>
          </p:nvPr>
        </p:nvSpPr>
        <p:spPr>
          <a:xfrm>
            <a:off x="4295419" y="4176895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  <p:sp>
        <p:nvSpPr>
          <p:cNvPr id="46" name="Picture Placeholder 13"/>
          <p:cNvSpPr>
            <a:spLocks noGrp="1"/>
          </p:cNvSpPr>
          <p:nvPr>
            <p:ph type="pic" sz="quarter" idx="57" hasCustomPrompt="1"/>
          </p:nvPr>
        </p:nvSpPr>
        <p:spPr>
          <a:xfrm>
            <a:off x="8305704" y="4976795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48" name="Text Placeholder 52"/>
          <p:cNvSpPr>
            <a:spLocks noGrp="1"/>
          </p:cNvSpPr>
          <p:nvPr>
            <p:ph type="body" sz="quarter" idx="58"/>
          </p:nvPr>
        </p:nvSpPr>
        <p:spPr>
          <a:xfrm>
            <a:off x="8278599" y="1797768"/>
            <a:ext cx="3679152" cy="222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59" hasCustomPrompt="1"/>
          </p:nvPr>
        </p:nvSpPr>
        <p:spPr>
          <a:xfrm>
            <a:off x="9576640" y="4991849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8320757" y="548103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61" hasCustomPrompt="1"/>
          </p:nvPr>
        </p:nvSpPr>
        <p:spPr>
          <a:xfrm>
            <a:off x="9591693" y="549608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2" name="Picture Placeholder 13"/>
          <p:cNvSpPr>
            <a:spLocks noGrp="1"/>
          </p:cNvSpPr>
          <p:nvPr>
            <p:ph type="pic" sz="quarter" idx="62" hasCustomPrompt="1"/>
          </p:nvPr>
        </p:nvSpPr>
        <p:spPr>
          <a:xfrm>
            <a:off x="8316996" y="5966450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4" name="Picture Placeholder 13"/>
          <p:cNvSpPr>
            <a:spLocks noGrp="1"/>
          </p:cNvSpPr>
          <p:nvPr>
            <p:ph type="pic" sz="quarter" idx="63" hasCustomPrompt="1"/>
          </p:nvPr>
        </p:nvSpPr>
        <p:spPr>
          <a:xfrm>
            <a:off x="9587932" y="5981503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7" name="Picture Placeholder 13"/>
          <p:cNvSpPr>
            <a:spLocks noGrp="1"/>
          </p:cNvSpPr>
          <p:nvPr>
            <p:ph type="pic" sz="quarter" idx="64" hasCustomPrompt="1"/>
          </p:nvPr>
        </p:nvSpPr>
        <p:spPr>
          <a:xfrm>
            <a:off x="10833465" y="4988087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65" hasCustomPrompt="1"/>
          </p:nvPr>
        </p:nvSpPr>
        <p:spPr>
          <a:xfrm>
            <a:off x="10848519" y="5492322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66" hasCustomPrompt="1"/>
          </p:nvPr>
        </p:nvSpPr>
        <p:spPr>
          <a:xfrm>
            <a:off x="10844757" y="5977742"/>
            <a:ext cx="1051984" cy="2998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60" name="Text Placeholder 2"/>
          <p:cNvSpPr>
            <a:spLocks noGrp="1"/>
          </p:cNvSpPr>
          <p:nvPr>
            <p:ph type="body" idx="67" hasCustomPrompt="1"/>
          </p:nvPr>
        </p:nvSpPr>
        <p:spPr>
          <a:xfrm>
            <a:off x="8317087" y="4176895"/>
            <a:ext cx="3626556" cy="598311"/>
          </a:xfrm>
        </p:spPr>
        <p:txBody>
          <a:bodyPr>
            <a:normAutofit/>
          </a:bodyPr>
          <a:lstStyle>
            <a:lvl1pPr>
              <a:defRPr sz="1600" cap="all" baseline="0">
                <a:latin typeface="Arial Black"/>
              </a:defRPr>
            </a:lvl1pPr>
          </a:lstStyle>
          <a:p>
            <a:pPr lvl="0"/>
            <a:r>
              <a:rPr lang="en-US" dirty="0" smtClean="0"/>
              <a:t>Subhead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6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4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7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9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1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Block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6339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154925" y="893960"/>
            <a:ext cx="3048000" cy="1863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106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54925" y="4624784"/>
            <a:ext cx="3048000" cy="18409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6339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06925" y="2774225"/>
            <a:ext cx="30480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0" y="2777066"/>
            <a:ext cx="3048000" cy="1842347"/>
          </a:xfrm>
          <a:solidFill>
            <a:schemeClr val="accent6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24" hasCustomPrompt="1"/>
          </p:nvPr>
        </p:nvSpPr>
        <p:spPr>
          <a:xfrm>
            <a:off x="6102351" y="922021"/>
            <a:ext cx="3048000" cy="1842347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25" hasCustomPrompt="1"/>
          </p:nvPr>
        </p:nvSpPr>
        <p:spPr>
          <a:xfrm>
            <a:off x="3045884" y="4625763"/>
            <a:ext cx="3048000" cy="1840992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769873"/>
            <a:ext cx="3048000" cy="1842347"/>
          </a:xfr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defRPr sz="1867" cap="all" baseline="0">
                <a:solidFill>
                  <a:schemeClr val="bg1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96333" y="1170519"/>
            <a:ext cx="7493000" cy="2843309"/>
          </a:xfrm>
        </p:spPr>
        <p:txBody>
          <a:bodyPr numCol="2"/>
          <a:lstStyle>
            <a:lvl2pPr marL="304768" marR="0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12669" y="1157824"/>
            <a:ext cx="3752851" cy="5013441"/>
          </a:xfrm>
        </p:spPr>
        <p:txBody>
          <a:bodyPr/>
          <a:lstStyle>
            <a:lvl1pPr marL="0" indent="0">
              <a:buFont typeface="Arial"/>
              <a:buNone/>
              <a:defRPr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Subhead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9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997399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4294472"/>
            <a:ext cx="8001000" cy="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8236184" y="1195609"/>
            <a:ext cx="3692408" cy="4950569"/>
          </a:xfrm>
        </p:spPr>
        <p:txBody>
          <a:bodyPr numCol="1"/>
          <a:lstStyle>
            <a:lvl2pPr marL="304768" marR="0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9889" y="4526388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63472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79700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95928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812156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48" hasCustomPrompt="1"/>
          </p:nvPr>
        </p:nvSpPr>
        <p:spPr>
          <a:xfrm>
            <a:off x="6328385" y="512106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78532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94760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310988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827216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6343445" y="5700545"/>
            <a:ext cx="134112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6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57" hasCustomPrompt="1"/>
          </p:nvPr>
        </p:nvSpPr>
        <p:spPr>
          <a:xfrm>
            <a:off x="6375785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477496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520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7" name="Picture Placeholder 34"/>
          <p:cNvSpPr>
            <a:spLocks noGrp="1"/>
          </p:cNvSpPr>
          <p:nvPr>
            <p:ph type="pic" sz="quarter" idx="60" hasCustomPrompt="1"/>
          </p:nvPr>
        </p:nvSpPr>
        <p:spPr>
          <a:xfrm>
            <a:off x="5031532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8" name="Picture Placeholder 34"/>
          <p:cNvSpPr>
            <a:spLocks noGrp="1"/>
          </p:cNvSpPr>
          <p:nvPr>
            <p:ph type="pic" sz="quarter" idx="61" hasCustomPrompt="1"/>
          </p:nvPr>
        </p:nvSpPr>
        <p:spPr>
          <a:xfrm>
            <a:off x="6549544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65" hasCustomPrompt="1"/>
          </p:nvPr>
        </p:nvSpPr>
        <p:spPr>
          <a:xfrm>
            <a:off x="6373616" y="3246959"/>
            <a:ext cx="1283357" cy="715436"/>
          </a:xfrm>
        </p:spPr>
        <p:txBody>
          <a:bodyPr lIns="91434" rIns="91434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1" name="Picture Placeholder 34"/>
          <p:cNvSpPr>
            <a:spLocks noGrp="1"/>
          </p:cNvSpPr>
          <p:nvPr>
            <p:ph type="pic" sz="quarter" idx="66" hasCustomPrompt="1"/>
          </p:nvPr>
        </p:nvSpPr>
        <p:spPr>
          <a:xfrm>
            <a:off x="1995508" y="1806983"/>
            <a:ext cx="935181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2" name="Text Placeholder 12"/>
          <p:cNvSpPr>
            <a:spLocks noGrp="1"/>
          </p:cNvSpPr>
          <p:nvPr>
            <p:ph type="body" sz="quarter" idx="67" hasCustomPrompt="1"/>
          </p:nvPr>
        </p:nvSpPr>
        <p:spPr>
          <a:xfrm>
            <a:off x="4840497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68" hasCustomPrompt="1"/>
          </p:nvPr>
        </p:nvSpPr>
        <p:spPr>
          <a:xfrm>
            <a:off x="4838328" y="3246959"/>
            <a:ext cx="1283357" cy="715436"/>
          </a:xfrm>
        </p:spPr>
        <p:txBody>
          <a:bodyPr lIns="91434" rIns="91434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69" hasCustomPrompt="1"/>
          </p:nvPr>
        </p:nvSpPr>
        <p:spPr>
          <a:xfrm>
            <a:off x="3339073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70" hasCustomPrompt="1"/>
          </p:nvPr>
        </p:nvSpPr>
        <p:spPr>
          <a:xfrm>
            <a:off x="3336903" y="3246959"/>
            <a:ext cx="1283357" cy="715436"/>
          </a:xfrm>
        </p:spPr>
        <p:txBody>
          <a:bodyPr lIns="91434" rIns="91434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4" name="Text Placeholder 12"/>
          <p:cNvSpPr>
            <a:spLocks noGrp="1"/>
          </p:cNvSpPr>
          <p:nvPr>
            <p:ph type="body" sz="quarter" idx="71" hasCustomPrompt="1"/>
          </p:nvPr>
        </p:nvSpPr>
        <p:spPr>
          <a:xfrm>
            <a:off x="1826361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72" hasCustomPrompt="1"/>
          </p:nvPr>
        </p:nvSpPr>
        <p:spPr>
          <a:xfrm>
            <a:off x="1824192" y="3246959"/>
            <a:ext cx="1283357" cy="715436"/>
          </a:xfrm>
        </p:spPr>
        <p:txBody>
          <a:bodyPr lIns="91434" rIns="91434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73" hasCustomPrompt="1"/>
          </p:nvPr>
        </p:nvSpPr>
        <p:spPr>
          <a:xfrm>
            <a:off x="302361" y="2850357"/>
            <a:ext cx="1281731" cy="38026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74" hasCustomPrompt="1"/>
          </p:nvPr>
        </p:nvSpPr>
        <p:spPr>
          <a:xfrm>
            <a:off x="300192" y="3246959"/>
            <a:ext cx="1283357" cy="715436"/>
          </a:xfrm>
        </p:spPr>
        <p:txBody>
          <a:bodyPr lIns="91434" rIns="91434">
            <a:noAutofit/>
          </a:bodyPr>
          <a:lstStyle>
            <a:lvl1pPr algn="ctr">
              <a:defRPr sz="1333"/>
            </a:lvl1pPr>
          </a:lstStyle>
          <a:p>
            <a:pPr lvl="0"/>
            <a:r>
              <a:rPr lang="en-US" dirty="0" smtClean="0"/>
              <a:t>Smaller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090837" y="722497"/>
            <a:ext cx="30257" cy="483415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0" y="3637542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97390" y="1195610"/>
            <a:ext cx="5431209" cy="2140889"/>
          </a:xfrm>
        </p:spPr>
        <p:txBody>
          <a:bodyPr numCol="1"/>
          <a:lstStyle>
            <a:lvl2pPr marL="304768" marR="0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lvl2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75931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52433" y="3798889"/>
            <a:ext cx="3513667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Clients we serve in this area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491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7" hasCustomPrompt="1"/>
          </p:nvPr>
        </p:nvSpPr>
        <p:spPr>
          <a:xfrm>
            <a:off x="17277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2" hasCustomPrompt="1"/>
          </p:nvPr>
        </p:nvSpPr>
        <p:spPr>
          <a:xfrm>
            <a:off x="32063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46" hasCustomPrompt="1"/>
          </p:nvPr>
        </p:nvSpPr>
        <p:spPr>
          <a:xfrm>
            <a:off x="4684976" y="431831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49" hasCustomPrompt="1"/>
          </p:nvPr>
        </p:nvSpPr>
        <p:spPr>
          <a:xfrm>
            <a:off x="2642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7428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32214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4700036" y="4897793"/>
            <a:ext cx="1219200" cy="43897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US" dirty="0" smtClean="0"/>
              <a:t>Client Logo</a:t>
            </a:r>
            <a:endParaRPr lang="en-US" dirty="0"/>
          </a:p>
        </p:txBody>
      </p:sp>
      <p:sp>
        <p:nvSpPr>
          <p:cNvPr id="30" name="Content Placeholder 9"/>
          <p:cNvSpPr>
            <a:spLocks noGrp="1"/>
          </p:cNvSpPr>
          <p:nvPr>
            <p:ph sz="quarter" idx="54" hasCustomPrompt="1"/>
          </p:nvPr>
        </p:nvSpPr>
        <p:spPr>
          <a:xfrm>
            <a:off x="253226" y="1127179"/>
            <a:ext cx="1354673" cy="330968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smtClean="0"/>
              <a:t>Key facts</a:t>
            </a:r>
            <a:endParaRPr lang="en-US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55" hasCustomPrompt="1"/>
          </p:nvPr>
        </p:nvSpPr>
        <p:spPr>
          <a:xfrm>
            <a:off x="3107583" y="2614764"/>
            <a:ext cx="1668924" cy="845264"/>
          </a:xfrm>
        </p:spPr>
        <p:txBody>
          <a:bodyPr/>
          <a:lstStyle>
            <a:lvl1pPr marL="0" indent="0" algn="ctr">
              <a:buFont typeface="Arial"/>
              <a:buNone/>
              <a:defRPr sz="2133" b="1" cap="all">
                <a:solidFill>
                  <a:schemeClr val="accent2"/>
                </a:solidFill>
                <a:latin typeface="Arial Black"/>
                <a:cs typeface="Arial Black"/>
              </a:defRPr>
            </a:lvl1pPr>
            <a:lvl2pPr marL="0" indent="0" algn="ctr">
              <a:buNone/>
              <a:defRPr baseline="0"/>
            </a:lvl2pPr>
            <a:lvl3pPr marL="304768" indent="0">
              <a:buNone/>
              <a:defRPr/>
            </a:lvl3pPr>
            <a:lvl4pPr marL="636968" indent="0">
              <a:buNone/>
              <a:defRPr/>
            </a:lvl4pPr>
            <a:lvl5pPr marL="856403" indent="0">
              <a:buNone/>
              <a:defRPr/>
            </a:lvl5pPr>
          </a:lstStyle>
          <a:p>
            <a:pPr lvl="0"/>
            <a:r>
              <a:rPr lang="en-US" dirty="0" smtClean="0"/>
              <a:t>Fact</a:t>
            </a:r>
          </a:p>
          <a:p>
            <a:pPr lvl="1"/>
            <a:r>
              <a:rPr lang="en-US" dirty="0" smtClean="0"/>
              <a:t>Body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58" hasCustomPrompt="1"/>
          </p:nvPr>
        </p:nvSpPr>
        <p:spPr>
          <a:xfrm>
            <a:off x="214547" y="5783187"/>
            <a:ext cx="1265556" cy="5009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6" name="Picture Placeholder 34"/>
          <p:cNvSpPr>
            <a:spLocks noGrp="1"/>
          </p:cNvSpPr>
          <p:nvPr>
            <p:ph type="pic" sz="quarter" idx="59" hasCustomPrompt="1"/>
          </p:nvPr>
        </p:nvSpPr>
        <p:spPr>
          <a:xfrm>
            <a:off x="3513408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60" hasCustomPrompt="1"/>
          </p:nvPr>
        </p:nvSpPr>
        <p:spPr>
          <a:xfrm>
            <a:off x="6509933" y="3779516"/>
            <a:ext cx="5431209" cy="1614075"/>
          </a:xfrm>
        </p:spPr>
        <p:txBody>
          <a:bodyPr numCol="2">
            <a:normAutofit/>
          </a:bodyPr>
          <a:lstStyle>
            <a:lvl2pPr marL="304768" marR="0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Tx/>
              <a:buBlip>
                <a:blip r:embed="rId2"/>
              </a:buBlip>
              <a:tabLst/>
              <a:defRPr sz="1333"/>
            </a:lvl2pPr>
            <a:lvl3pPr marL="609539" indent="-304768">
              <a:buSzPct val="120000"/>
              <a:buFontTx/>
              <a:buBlip>
                <a:blip r:embed="rId2"/>
              </a:buBlip>
              <a:defRPr sz="1333"/>
            </a:lvl3pPr>
            <a:lvl4pPr marL="865546" indent="-228578">
              <a:buSzPct val="120000"/>
              <a:buFontTx/>
              <a:buBlip>
                <a:blip r:embed="rId2"/>
              </a:buBlip>
              <a:defRPr sz="1333"/>
            </a:lvl4pPr>
            <a:lvl5pPr marL="1084981" indent="-228578">
              <a:buSzPct val="120000"/>
              <a:buFontTx/>
              <a:buBlip>
                <a:blip r:embed="rId2"/>
              </a:buBlip>
              <a:defRPr sz="1333"/>
            </a:lvl5pPr>
          </a:lstStyle>
          <a:p>
            <a:pPr lvl="1"/>
            <a:r>
              <a:rPr lang="en-US" dirty="0" smtClean="0"/>
              <a:t>Bulleted List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marL="304768" marR="0" lvl="1" indent="-304768" algn="l" defTabSz="45715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/>
              <a:buChar char="•"/>
              <a:tabLst/>
              <a:defRPr/>
            </a:pPr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4"/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>
          <a:xfrm flipV="1">
            <a:off x="0" y="5569201"/>
            <a:ext cx="12192000" cy="4695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61"/>
          </p:nvPr>
        </p:nvSpPr>
        <p:spPr>
          <a:xfrm>
            <a:off x="1730965" y="5781404"/>
            <a:ext cx="10209155" cy="514349"/>
          </a:xfrm>
        </p:spPr>
        <p:txBody>
          <a:bodyPr/>
          <a:lstStyle>
            <a:lvl1pPr>
              <a:defRPr cap="all">
                <a:latin typeface="Arial Blac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Picture Placeholder 34"/>
          <p:cNvSpPr>
            <a:spLocks noGrp="1"/>
          </p:cNvSpPr>
          <p:nvPr>
            <p:ph type="pic" sz="quarter" idx="62" hasCustomPrompt="1"/>
          </p:nvPr>
        </p:nvSpPr>
        <p:spPr>
          <a:xfrm>
            <a:off x="1581755" y="1568668"/>
            <a:ext cx="850165" cy="8501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Pattern_pp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7" y="5263637"/>
            <a:ext cx="6851008" cy="895627"/>
          </a:xfrm>
          <a:prstGeom prst="rect">
            <a:avLst/>
          </a:prstGeom>
          <a:solidFill>
            <a:srgbClr val="2FC2D9"/>
          </a:solidFill>
        </p:spPr>
        <p:txBody>
          <a:bodyPr wrap="none" lIns="182861" tIns="36572" rIns="182861" bIns="45716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43" indent="0">
              <a:buNone/>
              <a:defRPr sz="5067" b="0" i="0" cap="all">
                <a:latin typeface="Arial Black"/>
                <a:cs typeface="Arial Black"/>
              </a:defRPr>
            </a:lvl2pPr>
            <a:lvl3pPr marL="914286" indent="0">
              <a:buNone/>
              <a:defRPr sz="5067" b="0" i="0" cap="all">
                <a:latin typeface="Arial Black"/>
                <a:cs typeface="Arial Black"/>
              </a:defRPr>
            </a:lvl3pPr>
            <a:lvl4pPr marL="1371430" indent="0">
              <a:buNone/>
              <a:defRPr sz="5067" b="0" i="0" cap="all">
                <a:latin typeface="Arial Black"/>
                <a:cs typeface="Arial Black"/>
              </a:defRPr>
            </a:lvl4pPr>
            <a:lvl5pPr marL="1828573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And Line 3 Here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8" y="4525829"/>
            <a:ext cx="5070605" cy="895627"/>
          </a:xfrm>
          <a:prstGeom prst="rect">
            <a:avLst/>
          </a:prstGeom>
          <a:solidFill>
            <a:srgbClr val="2FC2D9"/>
          </a:solidFill>
        </p:spPr>
        <p:txBody>
          <a:bodyPr wrap="none" lIns="182861" tIns="36572" rIns="182861" bIns="45716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43" indent="0">
              <a:buNone/>
              <a:defRPr sz="5067" b="0" i="0" cap="all">
                <a:latin typeface="Arial Black"/>
                <a:cs typeface="Arial Black"/>
              </a:defRPr>
            </a:lvl2pPr>
            <a:lvl3pPr marL="914286" indent="0">
              <a:buNone/>
              <a:defRPr sz="5067" b="0" i="0" cap="all">
                <a:latin typeface="Arial Black"/>
                <a:cs typeface="Arial Black"/>
              </a:defRPr>
            </a:lvl3pPr>
            <a:lvl4pPr marL="1371430" indent="0">
              <a:buNone/>
              <a:defRPr sz="5067" b="0" i="0" cap="all">
                <a:latin typeface="Arial Black"/>
                <a:cs typeface="Arial Black"/>
              </a:defRPr>
            </a:lvl4pPr>
            <a:lvl5pPr marL="1828573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Line 2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12" y="3826604"/>
            <a:ext cx="7214697" cy="895624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82861" tIns="36572" rIns="182861" bIns="45716" anchor="t">
            <a:spAutoFit/>
          </a:bodyPr>
          <a:lstStyle>
            <a:lvl1pPr algn="l">
              <a:defRPr sz="5067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Type line 1 here</a:t>
            </a:r>
            <a:endParaRPr 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1041812" y="3328613"/>
            <a:ext cx="8650817" cy="923331"/>
          </a:xfrm>
          <a:prstGeom prst="rect">
            <a:avLst/>
          </a:prstGeom>
        </p:spPr>
        <p:txBody>
          <a:bodyPr lIns="91432" tIns="45719" rIns="91432" bIns="45719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1"/>
            <a:ext cx="4971922" cy="379648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32" tIns="45716" rIns="91432" bIns="45716">
            <a:sp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OPTIONAL EYEBROW HEADER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2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9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75488" y="1435607"/>
            <a:ext cx="1124102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1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75488" y="1435607"/>
            <a:ext cx="1124102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1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6" tIns="34290" rIns="68577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5280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152" y="5570604"/>
            <a:ext cx="9528848" cy="357301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  <a:effectLst/>
        </p:spPr>
        <p:txBody>
          <a:bodyPr vert="horz" anchor="ctr" anchorCtr="0"/>
          <a:lstStyle>
            <a:lvl1pPr marL="0" indent="0">
              <a:buNone/>
              <a:defRPr sz="1333" i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87047"/>
            <a:ext cx="2438400" cy="2565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anchor="ctr" anchorCtr="0">
            <a:spAutoFit/>
          </a:bodyPr>
          <a:lstStyle>
            <a:lvl1pPr marL="0" indent="0" algn="l">
              <a:buNone/>
              <a:defRPr sz="1067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5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14250251"/>
      </p:ext>
    </p:extLst>
  </p:cSld>
  <p:clrMapOvr>
    <a:masterClrMapping/>
  </p:clrMapOvr>
  <p:hf sldNum="0" hdr="0" dt="0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53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33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3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32" marR="0" lvl="0" indent="-173732" algn="l" defTabSz="457189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7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4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0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3" y="944425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4" y="932689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7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2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8" y="1125385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89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65756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939032"/>
            <a:ext cx="1038225" cy="5541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srgbClr val="2FC2D9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2600" baseline="0">
                <a:latin typeface="Arial Black"/>
                <a:cs typeface="Arial Black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ADD TITLE</a:t>
            </a:r>
          </a:p>
        </p:txBody>
      </p:sp>
      <p:sp>
        <p:nvSpPr>
          <p:cNvPr id="4" name="Oval 3"/>
          <p:cNvSpPr/>
          <p:nvPr/>
        </p:nvSpPr>
        <p:spPr>
          <a:xfrm>
            <a:off x="801688" y="3477648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0" y="4633576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01688" y="1630376"/>
            <a:ext cx="464583" cy="464581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2786304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01688" y="5324921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 defTabSz="457189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492827" y="1232093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3926417" y="1232095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2827" y="3079367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3926417" y="3079369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492827" y="4926640"/>
            <a:ext cx="2048256" cy="128016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926417" y="4926642"/>
            <a:ext cx="7741920" cy="1280159"/>
          </a:xfrm>
          <a:prstGeom prst="rect">
            <a:avLst/>
          </a:prstGeom>
        </p:spPr>
        <p:txBody>
          <a:bodyPr vert="horz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30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2"/>
            <a:ext cx="8610608" cy="724867"/>
          </a:xfrm>
          <a:prstGeom prst="rect">
            <a:avLst/>
          </a:prstGeom>
        </p:spPr>
        <p:txBody>
          <a:bodyPr vert="horz" lIns="68580" tIns="0" rIns="68580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19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6" y="202672"/>
            <a:ext cx="1648295" cy="542395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2" y="1335234"/>
            <a:ext cx="1931234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54864" rIns="68580" bIns="54864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170684" marR="0" indent="-170684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159161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7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38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14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8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ed List_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326186" y="1229595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1326186" y="2282503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1326186" y="3335409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36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326186" y="4388316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1340298" y="5441221"/>
            <a:ext cx="10174372" cy="493184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600" smtClean="0"/>
            </a:lvl1pPr>
            <a:lvl2pPr marL="457189" indent="0">
              <a:buNone/>
              <a:defRPr sz="1867">
                <a:solidFill>
                  <a:schemeClr val="tx1"/>
                </a:solidFill>
              </a:defRPr>
            </a:lvl2pPr>
            <a:lvl3pPr marL="914377" indent="0">
              <a:buNone/>
              <a:defRPr sz="1867">
                <a:solidFill>
                  <a:schemeClr val="tx1"/>
                </a:solidFill>
              </a:defRPr>
            </a:lvl3pPr>
            <a:lvl4pPr marL="1371566" indent="0">
              <a:buNone/>
              <a:defRPr sz="1867">
                <a:solidFill>
                  <a:schemeClr val="tx1"/>
                </a:solidFill>
              </a:defRPr>
            </a:lvl4pPr>
            <a:lvl5pPr marL="1828754" indent="0">
              <a:buNone/>
              <a:defRPr sz="1867">
                <a:solidFill>
                  <a:schemeClr val="tx1"/>
                </a:solidFill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04644" y="1128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04644" y="21759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04644" y="32236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04644" y="4271433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4644" y="5319184"/>
            <a:ext cx="719328" cy="719328"/>
          </a:xfrm>
          <a:prstGeom prst="ellipse">
            <a:avLst/>
          </a:prstGeom>
          <a:solidFill>
            <a:srgbClr val="39C2D7"/>
          </a:solidFill>
        </p:spPr>
        <p:txBody>
          <a:bodyPr vert="horz" lIns="0" rIns="0" anchor="ctr" anchorCtr="0"/>
          <a:lstStyle>
            <a:lvl1pPr marL="0" indent="0" algn="ctr">
              <a:buNone/>
              <a:defRPr sz="26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1354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r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78">
              <a:lnSpc>
                <a:spcPct val="85000"/>
              </a:lnSpc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33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116494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prstGeom prst="rect">
            <a:avLst/>
          </a:prstGeo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487680" y="914400"/>
            <a:ext cx="11216640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274640"/>
            <a:ext cx="11582400" cy="6052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6908800" y="6519118"/>
            <a:ext cx="4064000" cy="3388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>
          <a:xfrm>
            <a:off x="10960637" y="6492240"/>
            <a:ext cx="642913" cy="365760"/>
          </a:xfrm>
          <a:prstGeom prst="rect">
            <a:avLst/>
          </a:prstGeom>
        </p:spPr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705600" y="910939"/>
            <a:ext cx="5486400" cy="557784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3"/>
            <a:ext cx="5791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796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6682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51435" tIns="25718" rIns="51435" bIns="25718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1"/>
            <a:ext cx="9213851" cy="725008"/>
          </a:xfrm>
          <a:prstGeom prst="rect">
            <a:avLst/>
          </a:prstGeom>
        </p:spPr>
        <p:txBody>
          <a:bodyPr lIns="51435" tIns="25718" rIns="51435" bIns="25718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7" y="4453470"/>
            <a:ext cx="8650817" cy="339261"/>
          </a:xfrm>
          <a:prstGeom prst="rect">
            <a:avLst/>
          </a:prstGeom>
        </p:spPr>
        <p:txBody>
          <a:bodyPr lIns="51435" tIns="25718" rIns="51435" bIns="25718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9"/>
            <a:ext cx="4866216" cy="373063"/>
          </a:xfrm>
          <a:prstGeom prst="rect">
            <a:avLst/>
          </a:prstGeom>
        </p:spPr>
        <p:txBody>
          <a:bodyPr lIns="51435" tIns="25718" rIns="51435" bIns="25718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5"/>
            <a:ext cx="1658003" cy="610983"/>
          </a:xfrm>
          <a:prstGeom prst="rect">
            <a:avLst/>
          </a:prstGeom>
        </p:spPr>
        <p:txBody>
          <a:bodyPr vert="horz" lIns="51435" tIns="25718" rIns="51435" bIns="25718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0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06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Background Image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64525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7436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 Bullet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0173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95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4" y="1889830"/>
            <a:ext cx="9934225" cy="993073"/>
          </a:xfrm>
          <a:prstGeom prst="rect">
            <a:avLst/>
          </a:prstGeom>
        </p:spPr>
        <p:txBody>
          <a:bodyPr lIns="68578" tIns="0" rIns="68578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7"/>
            <a:ext cx="3514470" cy="354711"/>
          </a:xfrm>
          <a:prstGeom prst="rect">
            <a:avLst/>
          </a:prstGeom>
          <a:solidFill>
            <a:schemeClr val="accent2"/>
          </a:solidFill>
        </p:spPr>
        <p:txBody>
          <a:bodyPr wrap="none" lIns="68578" tIns="27431" rIns="68578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00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78" indent="0">
              <a:buFontTx/>
              <a:buNone/>
              <a:defRPr/>
            </a:lvl2pPr>
            <a:lvl3pPr marL="914354" indent="0">
              <a:buFontTx/>
              <a:buNone/>
              <a:defRPr/>
            </a:lvl3pPr>
            <a:lvl4pPr marL="1371532" indent="0">
              <a:buFontTx/>
              <a:buNone/>
              <a:defRPr/>
            </a:lvl4pPr>
            <a:lvl5pPr marL="182870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70" y="673102"/>
            <a:ext cx="1882121" cy="611841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05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78" tIns="34290" rIns="68578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Background Image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80"/>
            <a:ext cx="9213851" cy="77029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500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 smtClean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6" y="4453470"/>
            <a:ext cx="8650817" cy="361637"/>
          </a:xfrm>
          <a:prstGeom prst="rect">
            <a:avLst/>
          </a:prstGeom>
        </p:spPr>
        <p:txBody>
          <a:bodyPr lIns="68578" tIns="34290" rIns="68578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7"/>
            <a:ext cx="4866216" cy="373063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9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MONTH DATE, YEAR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3"/>
            <a:ext cx="1658003" cy="610983"/>
          </a:xfrm>
          <a:prstGeom prst="rect">
            <a:avLst/>
          </a:prstGeom>
        </p:spPr>
        <p:txBody>
          <a:bodyPr vert="horz" lIns="68578" tIns="34290" rIns="68578" bIns="3429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5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45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776415"/>
            <a:ext cx="11106149" cy="419643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marL="173728" marR="0" lvl="0" indent="-173728" algn="l" defTabSz="457178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r>
              <a:rPr lang="en-US" dirty="0" smtClean="0"/>
              <a:t>Click to add bulleted list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4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5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5812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93814" y="944426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39625" y="932690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8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3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9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500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smtClean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 smtClean="0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 smtClean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500" dirty="0" smtClean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500" dirty="0" smtClean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1460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" y="939032"/>
            <a:ext cx="1038225" cy="5541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srgbClr val="2FC2D9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marR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 sz="2700" baseline="0">
                <a:latin typeface="Arial Black"/>
                <a:cs typeface="Arial Black"/>
              </a:defRPr>
            </a:lvl1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ADD TITLE</a:t>
            </a:r>
          </a:p>
        </p:txBody>
      </p:sp>
      <p:sp>
        <p:nvSpPr>
          <p:cNvPr id="4" name="Oval 3"/>
          <p:cNvSpPr/>
          <p:nvPr/>
        </p:nvSpPr>
        <p:spPr>
          <a:xfrm>
            <a:off x="801690" y="3477648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0" y="4633576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01690" y="1630376"/>
            <a:ext cx="464583" cy="464581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2786304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01690" y="5324922"/>
            <a:ext cx="464583" cy="464583"/>
          </a:xfrm>
          <a:prstGeom prst="ellipse">
            <a:avLst/>
          </a:prstGeom>
          <a:solidFill>
            <a:srgbClr val="2FC2D9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5" rIns="0" bIns="45719" rtlCol="0" anchor="ctr" anchorCtr="0"/>
          <a:lstStyle/>
          <a:p>
            <a:pPr algn="ctr" defTabSz="457178"/>
            <a:r>
              <a:rPr lang="en-US" sz="20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492827" y="1232093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3926417" y="1232097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2827" y="3079367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3926417" y="3079370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492827" y="4926640"/>
            <a:ext cx="2048256" cy="1280160"/>
          </a:xfrm>
          <a:prstGeom prst="rect">
            <a:avLst/>
          </a:prstGeom>
        </p:spPr>
        <p:txBody>
          <a:bodyPr vert="horz" lIns="91438" tIns="45719" rIns="91438" bIns="45719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Arial Black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444444"/>
                </a:solidFill>
                <a:latin typeface="Arial Black"/>
                <a:cs typeface="Arial Black"/>
              </a:rPr>
              <a:t>LOREM IPSUM DOLOR SIT AMET DIAM</a:t>
            </a:r>
            <a:endParaRPr lang="en-US" sz="1600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926417" y="4926643"/>
            <a:ext cx="7741920" cy="1280159"/>
          </a:xfrm>
          <a:prstGeom prst="rect">
            <a:avLst/>
          </a:prstGeom>
        </p:spPr>
        <p:txBody>
          <a:bodyPr vert="horz" lIns="91438" tIns="45719" rIns="91438" bIns="45719" anchor="ctr" anchorCtr="0"/>
          <a:lstStyle>
            <a:lvl1pPr marL="171446" indent="-171446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2FC2D9"/>
              </a:buClr>
              <a:buFont typeface="Arial"/>
              <a:buChar char="•"/>
              <a:defRPr lang="en-US" sz="1600" dirty="0" smtClean="0">
                <a:solidFill>
                  <a:srgbClr val="444444"/>
                </a:solidFill>
                <a:cs typeface="Trebuchet MS"/>
              </a:defRPr>
            </a:lvl1pPr>
          </a:lstStyle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Sed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diam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nonummy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nibh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tincidunt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ut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laoreet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magna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erat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volutpat</a:t>
            </a:r>
            <a:endParaRPr lang="en-US" sz="1600" dirty="0" smtClean="0">
              <a:solidFill>
                <a:srgbClr val="444444"/>
              </a:solidFill>
              <a:latin typeface="+mn-lt"/>
              <a:cs typeface="Trebuchet MS"/>
            </a:endParaRPr>
          </a:p>
          <a:p>
            <a:pPr marL="128588" indent="-128588">
              <a:lnSpc>
                <a:spcPct val="120000"/>
              </a:lnSpc>
              <a:spcAft>
                <a:spcPts val="750"/>
              </a:spcAft>
              <a:buClr>
                <a:srgbClr val="2FC2D9"/>
              </a:buClr>
              <a:buFont typeface="Arial"/>
              <a:buChar char="•"/>
            </a:pP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Lorem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ipsum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dolor sit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amet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,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consectetuer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  <a:r>
              <a:rPr lang="en-US" sz="1600" dirty="0" err="1" smtClean="0">
                <a:solidFill>
                  <a:srgbClr val="444444"/>
                </a:solidFill>
                <a:latin typeface="+mn-lt"/>
                <a:cs typeface="Trebuchet MS"/>
              </a:rPr>
              <a:t>adipiscing</a:t>
            </a:r>
            <a:r>
              <a:rPr lang="en-US" sz="1600" dirty="0" smtClean="0">
                <a:solidFill>
                  <a:srgbClr val="444444"/>
                </a:solidFill>
                <a:latin typeface="+mn-lt"/>
                <a:cs typeface="Trebuchet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133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se Study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-4"/>
            <a:ext cx="12192000" cy="929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54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11651" y="119513"/>
            <a:ext cx="8610608" cy="724867"/>
          </a:xfrm>
          <a:prstGeom prst="rect">
            <a:avLst/>
          </a:prstGeom>
        </p:spPr>
        <p:txBody>
          <a:bodyPr vert="horz" lIns="68578" tIns="0" rIns="68578" bIns="3429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client name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23912" y="328467"/>
            <a:ext cx="0" cy="27432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192000" y="943720"/>
            <a:ext cx="0" cy="5598499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6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9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adipiscing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067" y="202673"/>
            <a:ext cx="1648295" cy="542395"/>
          </a:xfrm>
          <a:prstGeom prst="rect">
            <a:avLst/>
          </a:prstGeom>
        </p:spPr>
        <p:txBody>
          <a:bodyPr lIns="68578" tIns="34290" rIns="68578" bIns="34290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22621" y="1335235"/>
            <a:ext cx="1931235" cy="315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78" tIns="54863" rIns="68578" bIns="54863" anchor="ctr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13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TITLE TO GO HERE</a:t>
            </a:r>
            <a:endParaRPr lang="en-US" dirty="0"/>
          </a:p>
        </p:txBody>
      </p:sp>
      <p:sp>
        <p:nvSpPr>
          <p:cNvPr id="19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49807" y="1776413"/>
            <a:ext cx="5242560" cy="3657600"/>
          </a:xfrm>
          <a:prstGeom prst="rect">
            <a:avLst/>
          </a:prstGeom>
        </p:spPr>
        <p:txBody>
          <a:bodyPr lIns="68578" tIns="34290" rIns="68578" bIns="34290">
            <a:noAutofit/>
          </a:bodyPr>
          <a:lstStyle>
            <a:lvl1pPr marL="170680" marR="0" indent="-170680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</p:spTree>
    <p:extLst>
      <p:ext uri="{BB962C8B-B14F-4D97-AF65-F5344CB8AC3E}">
        <p14:creationId xmlns:p14="http://schemas.microsoft.com/office/powerpoint/2010/main" val="132396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-1" y="935108"/>
          <a:ext cx="12192000" cy="5530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2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M2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M3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M4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Trebuchet MS"/>
                        <a:cs typeface="Trebuchet M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M9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solidFill>
                            <a:schemeClr val="bg1"/>
                          </a:solidFill>
                          <a:latin typeface="Trebuchet MS"/>
                          <a:cs typeface="Trebuchet MS"/>
                        </a:rPr>
                        <a:t>M12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589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88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900" baseline="0">
                <a:solidFill>
                  <a:schemeClr val="tx1"/>
                </a:solidFill>
              </a:defRPr>
            </a:lvl1pPr>
            <a:lvl2pPr marL="742913" indent="-285737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500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5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89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35376" y="3197413"/>
            <a:ext cx="10099325" cy="2921872"/>
          </a:xfrm>
          <a:prstGeom prst="rect">
            <a:avLst/>
          </a:prstGeom>
        </p:spPr>
        <p:txBody>
          <a:bodyPr vert="horz" lIns="68577" tIns="34288" rIns="68577" bIns="34288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78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17471" y="-188043"/>
            <a:ext cx="12836976" cy="74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4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ullet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8932" y="489136"/>
            <a:ext cx="8003824" cy="481717"/>
          </a:xfrm>
          <a:prstGeom prst="rect">
            <a:avLst/>
          </a:prstGeom>
        </p:spPr>
        <p:txBody>
          <a:bodyPr lIns="91438" tIns="45719" rIns="91438" bIns="45719"/>
          <a:lstStyle>
            <a:lvl1pPr algn="l">
              <a:defRPr sz="4000"/>
            </a:lvl1pPr>
          </a:lstStyle>
          <a:p>
            <a:r>
              <a:rPr lang="en-US" dirty="0" smtClean="0"/>
              <a:t>Bullet List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736" y="1634067"/>
            <a:ext cx="10824633" cy="4673599"/>
          </a:xfrm>
          <a:prstGeom prst="rect">
            <a:avLst/>
          </a:prstGeom>
        </p:spPr>
        <p:txBody>
          <a:bodyPr lIns="91438" tIns="45719" rIns="91438" bIns="45719"/>
          <a:lstStyle>
            <a:lvl1pPr marL="311984" indent="-263987">
              <a:spcBef>
                <a:spcPts val="800"/>
              </a:spcBef>
              <a:buSzPct val="80000"/>
              <a:buFontTx/>
              <a:buBlip>
                <a:blip r:embed="rId2"/>
              </a:buBlip>
              <a:defRPr baseline="0"/>
            </a:lvl1pPr>
          </a:lstStyle>
          <a:p>
            <a:pPr lvl="0"/>
            <a:r>
              <a:rPr lang="en-US" dirty="0" smtClean="0"/>
              <a:t>Dolor Sit </a:t>
            </a:r>
            <a:r>
              <a:rPr lang="en-US" dirty="0" err="1" smtClean="0"/>
              <a:t>Amet</a:t>
            </a:r>
            <a:endParaRPr lang="en-US" dirty="0" smtClean="0"/>
          </a:p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pPr lvl="0"/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Consectetur</a:t>
            </a:r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1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78932" y="970855"/>
            <a:ext cx="8003824" cy="476559"/>
          </a:xfrm>
          <a:prstGeom prst="rect">
            <a:avLst/>
          </a:prstGeom>
        </p:spPr>
        <p:txBody>
          <a:bodyPr vert="horz" lIns="91438" tIns="45719" rIns="91438" bIns="45719"/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900" dirty="0" smtClean="0">
                <a:latin typeface="Open Sans Cond Light"/>
                <a:cs typeface="Open Sans Cond Light"/>
              </a:rPr>
              <a:t>Quam </a:t>
            </a:r>
            <a:r>
              <a:rPr lang="en-US" sz="1900" dirty="0" err="1" smtClean="0">
                <a:latin typeface="Open Sans Cond Light"/>
                <a:cs typeface="Open Sans Cond Light"/>
              </a:rPr>
              <a:t>Ullamcorper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Pharetra</a:t>
            </a:r>
            <a:r>
              <a:rPr lang="en-US" sz="1900" dirty="0" smtClean="0">
                <a:latin typeface="Open Sans Cond Light"/>
                <a:cs typeface="Open Sans Cond Light"/>
              </a:rPr>
              <a:t> </a:t>
            </a:r>
            <a:r>
              <a:rPr lang="en-US" sz="1900" dirty="0" err="1" smtClean="0">
                <a:latin typeface="Open Sans Cond Light"/>
                <a:cs typeface="Open Sans Cond Light"/>
              </a:rPr>
              <a:t>Malesuada</a:t>
            </a:r>
            <a:r>
              <a:rPr lang="en-US" sz="1900" dirty="0" smtClean="0">
                <a:latin typeface="Open Sans Cond Light"/>
                <a:cs typeface="Open Sans Cond Light"/>
              </a:rPr>
              <a:t> Magna</a:t>
            </a:r>
          </a:p>
        </p:txBody>
      </p:sp>
      <p:pic>
        <p:nvPicPr>
          <p:cNvPr id="7" name="Picture 6" descr="EPAM-Systems-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40" y="337500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932688"/>
            <a:ext cx="12192000" cy="5925312"/>
          </a:xfrm>
          <a:prstGeom prst="rect">
            <a:avLst/>
          </a:prstGeom>
          <a:solidFill>
            <a:srgbClr val="39C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914354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294" tIns="34288" rIns="68574" bIns="34288" anchor="ctr" anchorCtr="0">
            <a:normAutofit/>
          </a:bodyPr>
          <a:lstStyle>
            <a:lvl1pPr marL="0" indent="0">
              <a:buNone/>
              <a:defRPr sz="2700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8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13" tIns="34290" rIns="68578" bIns="34290" anchor="ctr" anchorCtr="0">
            <a:normAutofit/>
          </a:bodyPr>
          <a:lstStyle>
            <a:lvl1pPr marL="0" indent="0">
              <a:buNone/>
              <a:defRPr sz="27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69964" y="1223705"/>
            <a:ext cx="11116669" cy="4525963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900"/>
            </a:lvl1pPr>
            <a:lvl2pPr>
              <a:defRPr sz="1600"/>
            </a:lvl2pPr>
            <a:lvl3pPr>
              <a:defRPr sz="1500"/>
            </a:lvl3pPr>
          </a:lstStyle>
          <a:p>
            <a:pPr lvl="0"/>
            <a:r>
              <a:rPr lang="en-US" dirty="0" smtClean="0">
                <a:solidFill>
                  <a:srgbClr val="444444"/>
                </a:solidFill>
              </a:rPr>
              <a:t>Click to add text - Lorem </a:t>
            </a:r>
            <a:r>
              <a:rPr lang="en-US" dirty="0" err="1" smtClean="0">
                <a:solidFill>
                  <a:srgbClr val="444444"/>
                </a:solidFill>
              </a:rPr>
              <a:t>ipsum</a:t>
            </a:r>
            <a:r>
              <a:rPr lang="en-US" dirty="0" smtClean="0">
                <a:solidFill>
                  <a:srgbClr val="444444"/>
                </a:solidFill>
              </a:rPr>
              <a:t> dolor sit </a:t>
            </a:r>
            <a:r>
              <a:rPr lang="en-US" dirty="0" err="1" smtClean="0">
                <a:solidFill>
                  <a:srgbClr val="444444"/>
                </a:solidFill>
              </a:rPr>
              <a:t>amet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consectetur</a:t>
            </a:r>
            <a:r>
              <a:rPr lang="en-US" dirty="0" smtClean="0">
                <a:solidFill>
                  <a:srgbClr val="444444"/>
                </a:solidFill>
              </a:rPr>
              <a:t> adipiscing </a:t>
            </a:r>
            <a:r>
              <a:rPr lang="en-US" dirty="0" err="1" smtClean="0">
                <a:solidFill>
                  <a:srgbClr val="444444"/>
                </a:solidFill>
              </a:rPr>
              <a:t>elit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Ut</a:t>
            </a:r>
            <a:r>
              <a:rPr lang="en-US" dirty="0" smtClean="0">
                <a:solidFill>
                  <a:srgbClr val="444444"/>
                </a:solidFill>
              </a:rPr>
              <a:t> vitae </a:t>
            </a:r>
            <a:r>
              <a:rPr lang="en-US" dirty="0" err="1" smtClean="0">
                <a:solidFill>
                  <a:srgbClr val="444444"/>
                </a:solidFill>
              </a:rPr>
              <a:t>laoreet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Sed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eleifend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a </a:t>
            </a:r>
            <a:r>
              <a:rPr lang="en-US" dirty="0" err="1" smtClean="0">
                <a:solidFill>
                  <a:srgbClr val="444444"/>
                </a:solidFill>
              </a:rPr>
              <a:t>purus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tincidunt</a:t>
            </a:r>
            <a:r>
              <a:rPr lang="en-US" dirty="0" smtClean="0">
                <a:solidFill>
                  <a:srgbClr val="444444"/>
                </a:solidFill>
              </a:rPr>
              <a:t>, a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mauris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Praesent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bibendum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justo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nec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metus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auctor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volutpat</a:t>
            </a:r>
            <a:r>
              <a:rPr lang="en-US" dirty="0" smtClean="0">
                <a:solidFill>
                  <a:srgbClr val="444444"/>
                </a:solidFill>
              </a:rPr>
              <a:t>. </a:t>
            </a:r>
            <a:r>
              <a:rPr lang="en-US" dirty="0" err="1" smtClean="0">
                <a:solidFill>
                  <a:srgbClr val="444444"/>
                </a:solidFill>
              </a:rPr>
              <a:t>Morbi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malesuada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mattis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eros</a:t>
            </a:r>
            <a:r>
              <a:rPr lang="en-US" dirty="0" smtClean="0">
                <a:solidFill>
                  <a:srgbClr val="444444"/>
                </a:solidFill>
              </a:rPr>
              <a:t>, </a:t>
            </a:r>
            <a:r>
              <a:rPr lang="en-US" dirty="0" err="1" smtClean="0">
                <a:solidFill>
                  <a:srgbClr val="444444"/>
                </a:solidFill>
              </a:rPr>
              <a:t>adipiscing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tempor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lorem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varius</a:t>
            </a:r>
            <a:r>
              <a:rPr lang="en-US" dirty="0" smtClean="0">
                <a:solidFill>
                  <a:srgbClr val="444444"/>
                </a:solidFill>
              </a:rPr>
              <a:t> </a:t>
            </a:r>
            <a:r>
              <a:rPr lang="en-US" dirty="0" err="1" smtClean="0">
                <a:solidFill>
                  <a:srgbClr val="444444"/>
                </a:solidFill>
              </a:rPr>
              <a:t>eget</a:t>
            </a:r>
            <a:r>
              <a:rPr lang="en-US" dirty="0" smtClean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2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>
              <a:lnSpc>
                <a:spcPct val="85000"/>
              </a:lnSpc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63553" y="647700"/>
            <a:ext cx="11123083" cy="2921872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45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101345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0" y="3"/>
            <a:ext cx="12192000" cy="93268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0005" dist="25400" dir="5400000" algn="t" rotWithShape="0">
              <a:srgbClr val="000000">
                <a:alpha val="29411"/>
              </a:srgbClr>
            </a:outerShdw>
          </a:effectLst>
        </p:spPr>
        <p:txBody>
          <a:bodyPr lIns="91423" tIns="91423" rIns="91423" bIns="91423" anchor="ctr" anchorCtr="0"/>
          <a:lstStyle>
            <a:lvl1pPr marL="0" marR="0" lvl="0" indent="0" algn="l" rtl="0">
              <a:lnSpc>
                <a:spcPct val="100000"/>
              </a:lnSpc>
              <a:spcBef>
                <a:spcPts val="533"/>
              </a:spcBef>
              <a:spcAft>
                <a:spcPts val="40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304752" marR="0" lvl="1" indent="-64318" algn="l" rtl="0">
              <a:lnSpc>
                <a:spcPct val="100000"/>
              </a:lnSpc>
              <a:spcBef>
                <a:spcPts val="320"/>
              </a:spcBef>
              <a:spcAft>
                <a:spcPts val="400"/>
              </a:spcAft>
              <a:buClr>
                <a:schemeClr val="accent2"/>
              </a:buClr>
              <a:buSzPct val="119999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609507" marR="0" lvl="2" indent="-81229" algn="l" rtl="0">
              <a:lnSpc>
                <a:spcPct val="100000"/>
              </a:lnSpc>
              <a:spcBef>
                <a:spcPts val="320"/>
              </a:spcBef>
              <a:spcAft>
                <a:spcPts val="400"/>
              </a:spcAft>
              <a:buClr>
                <a:schemeClr val="accent2"/>
              </a:buClr>
              <a:buSzPct val="119999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865504" marR="0" lvl="3" indent="1417" algn="l" rtl="0">
              <a:lnSpc>
                <a:spcPct val="100000"/>
              </a:lnSpc>
              <a:spcBef>
                <a:spcPts val="320"/>
              </a:spcBef>
              <a:spcAft>
                <a:spcPts val="400"/>
              </a:spcAft>
              <a:buClr>
                <a:schemeClr val="accent2"/>
              </a:buClr>
              <a:buSzPct val="119999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084928" marR="0" lvl="4" indent="2111" algn="l" rtl="0">
              <a:lnSpc>
                <a:spcPct val="100000"/>
              </a:lnSpc>
              <a:spcBef>
                <a:spcPts val="320"/>
              </a:spcBef>
              <a:spcAft>
                <a:spcPts val="400"/>
              </a:spcAft>
              <a:buClr>
                <a:schemeClr val="accent2"/>
              </a:buClr>
              <a:buSzPct val="119999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222" marR="0" lvl="5" indent="18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356" marR="0" lvl="6" indent="22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8488" marR="0" lvl="7" indent="25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5622" marR="0" lvl="8" indent="28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80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 Box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03774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75477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9113213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539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3053133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6090869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9128605" y="3559080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sp>
        <p:nvSpPr>
          <p:cNvPr id="8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1" y="939031"/>
            <a:ext cx="3078787" cy="508000"/>
          </a:xfrm>
          <a:prstGeom prst="rect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333" b="0" i="0" cap="all" baseline="0">
                <a:solidFill>
                  <a:schemeClr val="bg1"/>
                </a:solidFill>
                <a:latin typeface="Arial Black"/>
              </a:defRPr>
            </a:lvl1pPr>
            <a:lvl2pPr marL="457155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2pPr>
            <a:lvl3pPr marL="914309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3pPr>
            <a:lvl4pPr marL="1371464" indent="0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4pPr>
            <a:lvl5pPr marL="1828618" indent="0" algn="ctr">
              <a:buFontTx/>
              <a:buNone/>
              <a:defRPr sz="1600" b="0" i="0" cap="all" baseline="0">
                <a:solidFill>
                  <a:schemeClr val="bg1"/>
                </a:solidFill>
                <a:latin typeface="Arial Black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72620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80945" y="948267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9123248" y="932871"/>
            <a:ext cx="0" cy="5531556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01" tIns="34289" rIns="68576" bIns="34289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9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40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Background Image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4231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DATE, YEAR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446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1949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 Bullet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803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50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031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368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tury_2in1-UPD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lang="en-US" sz="2667" kern="1200" cap="all" baseline="0" dirty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</a:lstStyle>
          <a:p>
            <a:pPr marL="0" lvl="0" indent="0" algn="l" defTabSz="457178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19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adipiscing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7531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6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6489050" y="1761514"/>
            <a:ext cx="5228167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adipiscing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61862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7838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tudy_2i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6573689" y="1761515"/>
            <a:ext cx="5120640" cy="32338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30712" indent="-230712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867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67"/>
            </a:lvl3pPr>
          </a:lstStyle>
          <a:p>
            <a:pPr marL="173038" indent="-173038">
              <a:buClr>
                <a:srgbClr val="2FC2D9"/>
              </a:buClr>
            </a:pPr>
            <a:r>
              <a:rPr lang="en-US" dirty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>
                <a:solidFill>
                  <a:srgbClr val="444444"/>
                </a:solidFill>
              </a:rPr>
              <a:t>Click to add bulleted list</a:t>
            </a:r>
          </a:p>
          <a:p>
            <a:pPr marL="173038" indent="-173038">
              <a:buClr>
                <a:srgbClr val="2FC2D9"/>
              </a:buClr>
            </a:pPr>
            <a:r>
              <a:rPr lang="en-US" dirty="0">
                <a:solidFill>
                  <a:srgbClr val="444444"/>
                </a:solidFill>
              </a:rPr>
              <a:t>Click to add bulleted list</a:t>
            </a:r>
          </a:p>
        </p:txBody>
      </p:sp>
      <p:sp>
        <p:nvSpPr>
          <p:cNvPr id="4" name="Content Placeholder 22"/>
          <p:cNvSpPr>
            <a:spLocks noGrp="1"/>
          </p:cNvSpPr>
          <p:nvPr>
            <p:ph sz="quarter" idx="10" hasCustomPrompt="1"/>
          </p:nvPr>
        </p:nvSpPr>
        <p:spPr>
          <a:xfrm>
            <a:off x="484717" y="1761514"/>
            <a:ext cx="5120640" cy="364022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adipiscing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.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57531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653531" y="1321330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6096000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9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t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Image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8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067" b="0" i="0" cap="all">
                <a:latin typeface="Arial Black"/>
                <a:cs typeface="Arial Black"/>
              </a:defRPr>
            </a:lvl2pPr>
            <a:lvl3pPr marL="914354" indent="0">
              <a:buNone/>
              <a:defRPr sz="5067" b="0" i="0" cap="all">
                <a:latin typeface="Arial Black"/>
                <a:cs typeface="Arial Black"/>
              </a:defRPr>
            </a:lvl3pPr>
            <a:lvl4pPr marL="1371532" indent="0">
              <a:buNone/>
              <a:defRPr sz="5067" b="0" i="0" cap="all">
                <a:latin typeface="Arial Black"/>
                <a:cs typeface="Arial Black"/>
              </a:defRPr>
            </a:lvl4pPr>
            <a:lvl5pPr marL="1828709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And Line 3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7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78" indent="0">
              <a:buNone/>
              <a:defRPr sz="5067" b="0" i="0" cap="all">
                <a:latin typeface="Arial Black"/>
                <a:cs typeface="Arial Black"/>
              </a:defRPr>
            </a:lvl2pPr>
            <a:lvl3pPr marL="914354" indent="0">
              <a:buNone/>
              <a:defRPr sz="5067" b="0" i="0" cap="all">
                <a:latin typeface="Arial Black"/>
                <a:cs typeface="Arial Black"/>
              </a:defRPr>
            </a:lvl3pPr>
            <a:lvl4pPr marL="1371532" indent="0">
              <a:buNone/>
              <a:defRPr sz="5067" b="0" i="0" cap="all">
                <a:latin typeface="Arial Black"/>
                <a:cs typeface="Arial Black"/>
              </a:defRPr>
            </a:lvl4pPr>
            <a:lvl5pPr marL="1828709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Line 2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5433860" cy="84209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60" tIns="27432" rIns="137160" bIns="34290" anchor="t">
            <a:spAutoFit/>
          </a:bodyPr>
          <a:lstStyle>
            <a:lvl1pPr algn="l">
              <a:defRPr sz="5067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Type line 1 here</a:t>
            </a:r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8" y="3328612"/>
            <a:ext cx="8650817" cy="923331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9C2D7"/>
              </a:buClr>
              <a:buFont typeface="Arial"/>
              <a:buNone/>
            </a:pPr>
            <a:endParaRPr lang="en-US" sz="2000" dirty="0">
              <a:solidFill>
                <a:srgbClr val="464547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1"/>
            <a:ext cx="4925772" cy="35657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80" tIns="34290" rIns="68580" bIns="34290">
            <a:sp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OPTIONAL EYEBROW HEADER HERE</a:t>
            </a:r>
          </a:p>
        </p:txBody>
      </p:sp>
    </p:spTree>
    <p:extLst>
      <p:ext uri="{BB962C8B-B14F-4D97-AF65-F5344CB8AC3E}">
        <p14:creationId xmlns:p14="http://schemas.microsoft.com/office/powerpoint/2010/main" val="37047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 flipV="1">
            <a:off x="5995729" y="928325"/>
            <a:ext cx="0" cy="553713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22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4057750" y="928325"/>
            <a:ext cx="4079393" cy="5537131"/>
            <a:chOff x="3043311" y="707788"/>
            <a:chExt cx="3059545" cy="4162806"/>
          </a:xfrm>
        </p:grpSpPr>
        <p:cxnSp>
          <p:nvCxnSpPr>
            <p:cNvPr id="3" name="Straight Connector 2"/>
            <p:cNvCxnSpPr/>
            <p:nvPr userDrawn="1"/>
          </p:nvCxnSpPr>
          <p:spPr>
            <a:xfrm flipV="1">
              <a:off x="3043311" y="707788"/>
              <a:ext cx="0" cy="4162806"/>
            </a:xfrm>
            <a:prstGeom prst="line">
              <a:avLst/>
            </a:prstGeom>
            <a:ln w="12700">
              <a:solidFill>
                <a:srgbClr val="E6E6E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>
            <a:xfrm flipV="1">
              <a:off x="6102856" y="707788"/>
              <a:ext cx="0" cy="4162806"/>
            </a:xfrm>
            <a:prstGeom prst="line">
              <a:avLst/>
            </a:prstGeom>
            <a:ln w="12700">
              <a:solidFill>
                <a:srgbClr val="E6E6E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896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tudy_4 i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0" y="3733800"/>
            <a:ext cx="12192000" cy="0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 flipV="1">
            <a:off x="6096000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484717" y="1761516"/>
            <a:ext cx="5325704" cy="173132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lorem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84718" y="1198342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11" name="Content Placeholder 22"/>
          <p:cNvSpPr>
            <a:spLocks noGrp="1"/>
          </p:cNvSpPr>
          <p:nvPr>
            <p:ph sz="quarter" idx="13" hasCustomPrompt="1"/>
          </p:nvPr>
        </p:nvSpPr>
        <p:spPr>
          <a:xfrm>
            <a:off x="484717" y="4517272"/>
            <a:ext cx="5325704" cy="173132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lorem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484718" y="3954097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13" name="Content Placeholder 22"/>
          <p:cNvSpPr>
            <a:spLocks noGrp="1"/>
          </p:cNvSpPr>
          <p:nvPr>
            <p:ph sz="quarter" idx="15" hasCustomPrompt="1"/>
          </p:nvPr>
        </p:nvSpPr>
        <p:spPr>
          <a:xfrm>
            <a:off x="6381580" y="1758100"/>
            <a:ext cx="5325704" cy="173132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lorem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381581" y="1194926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  <p:sp>
        <p:nvSpPr>
          <p:cNvPr id="15" name="Content Placeholder 22"/>
          <p:cNvSpPr>
            <a:spLocks noGrp="1"/>
          </p:cNvSpPr>
          <p:nvPr>
            <p:ph sz="quarter" idx="17" hasCustomPrompt="1"/>
          </p:nvPr>
        </p:nvSpPr>
        <p:spPr>
          <a:xfrm>
            <a:off x="6381580" y="4517272"/>
            <a:ext cx="5325704" cy="173132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  <a:buNone/>
              <a:defRPr sz="1867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lorem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6381581" y="3954097"/>
            <a:ext cx="1931234" cy="274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>
            <a:spAutoFit/>
          </a:bodyPr>
          <a:lstStyle>
            <a:lvl1pPr marL="0" indent="0" algn="l">
              <a:buNone/>
              <a:defRPr sz="1333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01142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5"/>
            <a:ext cx="1110614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728" marR="0" indent="-173728" algn="l" defTabSz="45717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endParaRPr lang="en-US" dirty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/>
          </a:p>
          <a:p>
            <a:pPr marL="173728" marR="0" lvl="0" indent="-173728" algn="l" defTabSz="457178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365760" tIns="45720" rIns="91440" bIns="45720" rtlCol="0" anchor="ctr" anchorCtr="0">
            <a:normAutofit/>
          </a:bodyPr>
          <a:lstStyle>
            <a:lvl1pPr>
              <a:defRPr lang="en-US" sz="2600" baseline="0" dirty="0">
                <a:latin typeface="Arial Black"/>
                <a:cs typeface="Arial Black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3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1A9CB0"/>
              </a:gs>
              <a:gs pos="100000">
                <a:srgbClr val="2FC2D9"/>
              </a:gs>
            </a:gsLst>
            <a:lin ang="176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4" descr="EPAM-Systems-Logo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427" y="329412"/>
            <a:ext cx="941071" cy="2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0170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55"/>
            <a:fld id="{576F8EAE-B89D-6145-92FF-3D7CB9387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55"/>
              <a:t>3/8/2018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200" y="6356352"/>
            <a:ext cx="7416800" cy="365125"/>
          </a:xfrm>
          <a:prstGeom prst="rect">
            <a:avLst/>
          </a:prstGeom>
        </p:spPr>
        <p:txBody>
          <a:bodyPr/>
          <a:lstStyle/>
          <a:p>
            <a:pPr defTabSz="609555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the contents of this document and are confidential and are intended solely for the business specified within. </a:t>
            </a:r>
            <a:br>
              <a:rPr lang="en-US" smtClean="0">
                <a:solidFill>
                  <a:prstClr val="black">
                    <a:tint val="75000"/>
                  </a:prstClr>
                </a:solidFill>
              </a:rPr>
            </a:b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the information may also be legally privileged. do not distribute or reproduce.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461141" y="298547"/>
            <a:ext cx="7905043" cy="481717"/>
          </a:xfrm>
          <a:prstGeom prst="rect">
            <a:avLst/>
          </a:prstGeom>
        </p:spPr>
        <p:txBody>
          <a:bodyPr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667" dirty="0">
              <a:solidFill>
                <a:srgbClr val="464547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8" y="298544"/>
            <a:ext cx="7763889" cy="481717"/>
          </a:xfrm>
          <a:prstGeom prst="rect">
            <a:avLst/>
          </a:prstGeom>
        </p:spPr>
        <p:txBody>
          <a:bodyPr/>
          <a:lstStyle>
            <a:lvl1pPr algn="l">
              <a:defRPr sz="2400" b="0" i="0" kern="1200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5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ext-with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1776" y="500428"/>
            <a:ext cx="7905043" cy="481717"/>
          </a:xfrm>
          <a:prstGeom prst="rect">
            <a:avLst/>
          </a:prstGeo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Image &amp; Text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5" y="2074335"/>
            <a:ext cx="5177367" cy="4233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467"/>
              </a:lnSpc>
              <a:buSzPct val="80000"/>
              <a:buFontTx/>
              <a:buNone/>
              <a:defRPr sz="2400" kern="1200" baseline="0"/>
            </a:lvl1pPr>
          </a:lstStyle>
          <a:p>
            <a:pPr lvl="0"/>
            <a:r>
              <a:rPr lang="en-US" dirty="0"/>
              <a:t>Aenean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quam.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quam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vestibulum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magna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id dolor id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id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16519" y="2074335"/>
            <a:ext cx="4857749" cy="4233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r>
              <a:rPr lang="en-US" dirty="0"/>
              <a:t>DELETE TEXT AND ADD SUBJECT PHOTO</a:t>
            </a:r>
          </a:p>
        </p:txBody>
      </p:sp>
      <p:pic>
        <p:nvPicPr>
          <p:cNvPr id="9" name="Picture 8" descr="EPAM-Systems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087" y="511715"/>
            <a:ext cx="1828096" cy="532004"/>
          </a:xfrm>
          <a:prstGeom prst="rect">
            <a:avLst/>
          </a:prstGeom>
        </p:spPr>
      </p:pic>
      <p:sp>
        <p:nvSpPr>
          <p:cNvPr id="7" name="Content Placeholder 49"/>
          <p:cNvSpPr>
            <a:spLocks noGrp="1"/>
          </p:cNvSpPr>
          <p:nvPr>
            <p:ph sz="quarter" idx="21" hasCustomPrompt="1"/>
          </p:nvPr>
        </p:nvSpPr>
        <p:spPr>
          <a:xfrm>
            <a:off x="781773" y="982150"/>
            <a:ext cx="7905043" cy="476559"/>
          </a:xfrm>
          <a:prstGeom prst="rect">
            <a:avLst/>
          </a:prstGeom>
        </p:spPr>
        <p:txBody>
          <a:bodyPr vert="horz"/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3200" cap="all" spc="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sz="1867" dirty="0">
                <a:latin typeface="Open Sans Cond Light"/>
                <a:cs typeface="Open Sans Cond Light"/>
              </a:rPr>
              <a:t>Quam </a:t>
            </a:r>
            <a:r>
              <a:rPr lang="en-US" sz="1867" dirty="0" err="1">
                <a:latin typeface="Open Sans Cond Light"/>
                <a:cs typeface="Open Sans Cond Light"/>
              </a:rPr>
              <a:t>Ullamcorper</a:t>
            </a:r>
            <a:r>
              <a:rPr lang="en-US" sz="1867" dirty="0">
                <a:latin typeface="Open Sans Cond Light"/>
                <a:cs typeface="Open Sans Cond Light"/>
              </a:rPr>
              <a:t> </a:t>
            </a:r>
            <a:r>
              <a:rPr lang="en-US" sz="1867" dirty="0" err="1">
                <a:latin typeface="Open Sans Cond Light"/>
                <a:cs typeface="Open Sans Cond Light"/>
              </a:rPr>
              <a:t>Pharetra</a:t>
            </a:r>
            <a:r>
              <a:rPr lang="en-US" sz="1867" dirty="0">
                <a:latin typeface="Open Sans Cond Light"/>
                <a:cs typeface="Open Sans Cond Light"/>
              </a:rPr>
              <a:t> </a:t>
            </a:r>
            <a:r>
              <a:rPr lang="en-US" sz="1867" dirty="0" err="1">
                <a:latin typeface="Open Sans Cond Light"/>
                <a:cs typeface="Open Sans Cond Light"/>
              </a:rPr>
              <a:t>Malesuada</a:t>
            </a:r>
            <a:r>
              <a:rPr lang="en-US" sz="1867" dirty="0">
                <a:latin typeface="Open Sans Cond Light"/>
                <a:cs typeface="Open Sans Cond Light"/>
              </a:rPr>
              <a:t> Magna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EE3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ch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006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5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 title="test"/>
          <p:cNvSpPr txBox="1">
            <a:spLocks/>
          </p:cNvSpPr>
          <p:nvPr userDrawn="1"/>
        </p:nvSpPr>
        <p:spPr>
          <a:xfrm>
            <a:off x="602298" y="298547"/>
            <a:ext cx="9165820" cy="481717"/>
          </a:xfrm>
          <a:prstGeom prst="rect">
            <a:avLst/>
          </a:prstGeom>
        </p:spPr>
        <p:txBody>
          <a:bodyPr/>
          <a:lstStyle>
            <a:lvl1pPr algn="ctr" defTabSz="609585" rtl="0" eaLnBrk="1" latinLnBrk="0" hangingPunct="1">
              <a:spcBef>
                <a:spcPct val="0"/>
              </a:spcBef>
              <a:buNone/>
              <a:defRPr sz="2667" kern="1200" cap="all" spc="0">
                <a:solidFill>
                  <a:schemeClr val="tx1"/>
                </a:solidFill>
                <a:latin typeface="Open Sans Extrabold"/>
                <a:ea typeface="+mj-ea"/>
                <a:cs typeface="+mj-cs"/>
              </a:defRPr>
            </a:lvl1pPr>
          </a:lstStyle>
          <a:p>
            <a:pPr algn="l"/>
            <a:endParaRPr lang="en-US" sz="2667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2297" y="326255"/>
            <a:ext cx="9165819" cy="523220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l">
              <a:defRPr sz="2800" b="0" i="0" kern="1200" cap="none" spc="0" baseline="0">
                <a:solidFill>
                  <a:schemeClr val="tx1"/>
                </a:solidFill>
                <a:latin typeface="Open Sans Extrabold"/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13" name="Picture 12" descr="EPAM-Systems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38" y="337498"/>
            <a:ext cx="1387585" cy="403809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598521" y="-1"/>
            <a:ext cx="11593480" cy="298541"/>
          </a:xfrm>
          <a:prstGeom prst="rect">
            <a:avLst/>
          </a:prstGeo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-1" y="939032"/>
            <a:ext cx="12192000" cy="3779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solidFill>
                <a:srgbClr val="2FC2D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67455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/>
            <a:r>
              <a:rPr lang="en-US" sz="2000" dirty="0">
                <a:solidFill>
                  <a:prstClr val="white"/>
                </a:solidFill>
                <a:latin typeface="Arial Black"/>
                <a:cs typeface="Arial Black"/>
              </a:rPr>
              <a:t>1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3045812" y="932691"/>
            <a:ext cx="0" cy="5536205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6093814" y="944426"/>
            <a:ext cx="1" cy="5524471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9139625" y="932690"/>
            <a:ext cx="1" cy="5536207"/>
          </a:xfrm>
          <a:prstGeom prst="line">
            <a:avLst/>
          </a:prstGeom>
          <a:ln w="12700"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11078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2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70023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3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02699" y="1125386"/>
            <a:ext cx="498964" cy="464583"/>
          </a:xfrm>
          <a:prstGeom prst="ellipse">
            <a:avLst/>
          </a:prstGeom>
          <a:solidFill>
            <a:srgbClr val="2FC2D9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576" rIns="0" rtlCol="0" anchor="ctr" anchorCtr="0"/>
          <a:lstStyle/>
          <a:p>
            <a:pPr algn="ctr"/>
            <a:r>
              <a:rPr lang="hu-HU" sz="2000" dirty="0">
                <a:solidFill>
                  <a:prstClr val="white"/>
                </a:solidFill>
                <a:latin typeface="Arial Black"/>
                <a:cs typeface="Arial Black"/>
              </a:rPr>
              <a:t>4</a:t>
            </a:r>
            <a:endParaRPr lang="en-US" sz="20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sp>
        <p:nvSpPr>
          <p:cNvPr id="27" name="Text Placeholder 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sz="1600"/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371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9467851" y="1830917"/>
            <a:ext cx="2400300" cy="3894667"/>
          </a:xfrm>
          <a:prstGeom prst="rect">
            <a:avLst/>
          </a:prstGeom>
        </p:spPr>
        <p:txBody>
          <a:bodyPr vert="horz"/>
          <a:lstStyle>
            <a:lvl1pPr marL="171446" indent="-171446" algn="ctr" defTabSz="457178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300"/>
              </a:spcAft>
              <a:buClr>
                <a:srgbClr val="2FC2D9"/>
              </a:buClr>
              <a:buFont typeface="Arial"/>
              <a:buChar char="•"/>
              <a:defRPr lang="en-US" sz="1467" kern="1200" dirty="0" smtClean="0">
                <a:solidFill>
                  <a:srgbClr val="444444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>
              <a:lnSpc>
                <a:spcPts val="1350"/>
              </a:lnSpc>
            </a:pP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Lorem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ipsum</a:t>
            </a: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 dolor </a:t>
            </a:r>
            <a:b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</a:br>
            <a:r>
              <a:rPr lang="en-US" sz="1600" cap="all" dirty="0">
                <a:solidFill>
                  <a:srgbClr val="444444"/>
                </a:solidFill>
                <a:latin typeface="Arial Black"/>
                <a:cs typeface="Arial Black"/>
              </a:rPr>
              <a:t>sit </a:t>
            </a:r>
            <a:r>
              <a:rPr lang="en-US" sz="1600" cap="all" dirty="0" err="1">
                <a:solidFill>
                  <a:srgbClr val="444444"/>
                </a:solidFill>
                <a:latin typeface="Arial Black"/>
                <a:cs typeface="Arial Black"/>
              </a:rPr>
              <a:t>amet</a:t>
            </a: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Sed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diam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nonummy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nibh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tincidunt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ut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laoreet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magna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erat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volutpat</a:t>
            </a:r>
            <a:endParaRPr lang="en-US" sz="1467" dirty="0">
              <a:solidFill>
                <a:srgbClr val="444444"/>
              </a:solidFill>
              <a:latin typeface="Trebuchet MS"/>
              <a:cs typeface="Trebuchet MS"/>
            </a:endParaRPr>
          </a:p>
          <a:p>
            <a:pPr marL="128588" indent="-128588">
              <a:lnSpc>
                <a:spcPts val="1200"/>
              </a:lnSpc>
              <a:spcAft>
                <a:spcPts val="975"/>
              </a:spcAft>
              <a:buClr>
                <a:srgbClr val="2FC2D9"/>
              </a:buClr>
              <a:buFont typeface="Arial"/>
              <a:buChar char="•"/>
            </a:pP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Lorem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ipsum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dolor sit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amet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,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consec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tetuer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  <a:r>
              <a:rPr lang="en-US" sz="1467" dirty="0" err="1">
                <a:solidFill>
                  <a:srgbClr val="444444"/>
                </a:solidFill>
                <a:latin typeface="Trebuchet MS"/>
                <a:cs typeface="Trebuchet MS"/>
              </a:rPr>
              <a:t>adipiscing</a:t>
            </a:r>
            <a:r>
              <a:rPr lang="en-US" sz="1467" dirty="0">
                <a:solidFill>
                  <a:srgbClr val="444444"/>
                </a:solidFill>
                <a:latin typeface="Trebuchet MS"/>
                <a:cs typeface="Trebuchet MS"/>
              </a:rPr>
              <a:t> </a:t>
            </a:r>
          </a:p>
          <a:p>
            <a:pPr algn="ctr">
              <a:lnSpc>
                <a:spcPts val="1350"/>
              </a:lnSpc>
            </a:pPr>
            <a:endParaRPr lang="en-US" sz="1600" cap="all" dirty="0">
              <a:solidFill>
                <a:srgbClr val="444444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1600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705600" y="910939"/>
            <a:ext cx="5486400" cy="557784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3"/>
            <a:ext cx="5791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1637" marR="0" indent="-231637" algn="l" defTabSz="6095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333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2133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  <a:p>
            <a:pPr lvl="0"/>
            <a:r>
              <a:rPr lang="en-US" dirty="0"/>
              <a:t>Click to add bulleted list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34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4966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475488" y="1435607"/>
            <a:ext cx="1124102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>
                <a:solidFill>
                  <a:srgbClr val="444444"/>
                </a:solidFill>
              </a:rPr>
              <a:t>Click to add text - Lorem </a:t>
            </a:r>
            <a:r>
              <a:rPr lang="en-US" dirty="0" err="1">
                <a:solidFill>
                  <a:srgbClr val="444444"/>
                </a:solidFill>
              </a:rPr>
              <a:t>ipsum</a:t>
            </a:r>
            <a:r>
              <a:rPr lang="en-US" dirty="0">
                <a:solidFill>
                  <a:srgbClr val="444444"/>
                </a:solidFill>
              </a:rPr>
              <a:t> dolor sit </a:t>
            </a:r>
            <a:r>
              <a:rPr lang="en-US" dirty="0" err="1">
                <a:solidFill>
                  <a:srgbClr val="444444"/>
                </a:solidFill>
              </a:rPr>
              <a:t>amet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consectetur</a:t>
            </a:r>
            <a:r>
              <a:rPr lang="en-US" dirty="0">
                <a:solidFill>
                  <a:srgbClr val="444444"/>
                </a:solidFill>
              </a:rPr>
              <a:t> adipiscing </a:t>
            </a:r>
            <a:r>
              <a:rPr lang="en-US" dirty="0" err="1">
                <a:solidFill>
                  <a:srgbClr val="444444"/>
                </a:solidFill>
              </a:rPr>
              <a:t>elit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Ut</a:t>
            </a:r>
            <a:r>
              <a:rPr lang="en-US" dirty="0">
                <a:solidFill>
                  <a:srgbClr val="444444"/>
                </a:solidFill>
              </a:rPr>
              <a:t> vitae </a:t>
            </a:r>
            <a:r>
              <a:rPr lang="en-US" dirty="0" err="1">
                <a:solidFill>
                  <a:srgbClr val="444444"/>
                </a:solidFill>
              </a:rPr>
              <a:t>laoreet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Sed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eleifend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a </a:t>
            </a:r>
            <a:r>
              <a:rPr lang="en-US" dirty="0" err="1">
                <a:solidFill>
                  <a:srgbClr val="444444"/>
                </a:solidFill>
              </a:rPr>
              <a:t>purus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tincidunt</a:t>
            </a:r>
            <a:r>
              <a:rPr lang="en-US" dirty="0">
                <a:solidFill>
                  <a:srgbClr val="444444"/>
                </a:solidFill>
              </a:rPr>
              <a:t>, a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mauris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Praesent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bibendum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justo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nec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metus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auctor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volutpat</a:t>
            </a:r>
            <a:r>
              <a:rPr lang="en-US" dirty="0">
                <a:solidFill>
                  <a:srgbClr val="444444"/>
                </a:solidFill>
              </a:rPr>
              <a:t>. </a:t>
            </a:r>
            <a:r>
              <a:rPr lang="en-US" dirty="0" err="1">
                <a:solidFill>
                  <a:srgbClr val="444444"/>
                </a:solidFill>
              </a:rPr>
              <a:t>Morbi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malesuada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mattis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eros</a:t>
            </a:r>
            <a:r>
              <a:rPr lang="en-US" dirty="0">
                <a:solidFill>
                  <a:srgbClr val="444444"/>
                </a:solidFill>
              </a:rPr>
              <a:t>, </a:t>
            </a:r>
            <a:r>
              <a:rPr lang="en-US" dirty="0" err="1">
                <a:solidFill>
                  <a:srgbClr val="444444"/>
                </a:solidFill>
              </a:rPr>
              <a:t>adipiscing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tempor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lorem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varius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eget</a:t>
            </a:r>
            <a:r>
              <a:rPr lang="en-US" dirty="0">
                <a:solidFill>
                  <a:srgbClr val="444444"/>
                </a:solidFill>
              </a:rPr>
              <a:t>…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365760" anchor="ctr" anchorCtr="0">
            <a:normAutofit/>
          </a:bodyPr>
          <a:lstStyle>
            <a:lvl1pPr marL="0" indent="0">
              <a:buNone/>
              <a:defRPr sz="26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11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Pattern_pp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821" y="-15393"/>
            <a:ext cx="9197473" cy="6898104"/>
          </a:xfrm>
          <a:prstGeom prst="rect">
            <a:avLst/>
          </a:prstGeom>
        </p:spPr>
      </p:pic>
      <p:pic>
        <p:nvPicPr>
          <p:cNvPr id="16" name="Picture Placeholder 6" descr="Pattern_ppt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3" y="-15393"/>
            <a:ext cx="3117724" cy="6898104"/>
          </a:xfrm>
          <a:prstGeom prst="rect">
            <a:avLst/>
          </a:prstGeom>
        </p:spPr>
      </p:pic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09" y="5263636"/>
            <a:ext cx="668663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067" b="0" i="0" cap="all">
                <a:latin typeface="Arial Black"/>
                <a:cs typeface="Arial Black"/>
              </a:defRPr>
            </a:lvl2pPr>
            <a:lvl3pPr marL="914332" indent="0">
              <a:buNone/>
              <a:defRPr sz="5067" b="0" i="0" cap="all">
                <a:latin typeface="Arial Black"/>
                <a:cs typeface="Arial Black"/>
              </a:defRPr>
            </a:lvl3pPr>
            <a:lvl4pPr marL="1371498" indent="0">
              <a:buNone/>
              <a:defRPr sz="5067" b="0" i="0" cap="all">
                <a:latin typeface="Arial Black"/>
                <a:cs typeface="Arial Black"/>
              </a:defRPr>
            </a:lvl4pPr>
            <a:lvl5pPr marL="182866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And Line 3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63209" y="4525827"/>
            <a:ext cx="4917903" cy="862800"/>
          </a:xfrm>
          <a:prstGeom prst="rect">
            <a:avLst/>
          </a:prstGeom>
          <a:solidFill>
            <a:srgbClr val="2FC2D9"/>
          </a:solidFill>
        </p:spPr>
        <p:txBody>
          <a:bodyPr wrap="none" lIns="137160" tIns="27432" rIns="137160" bIns="34290">
            <a:spAutoFit/>
          </a:bodyPr>
          <a:lstStyle>
            <a:lvl1pPr marL="0" indent="0">
              <a:buNone/>
              <a:defRPr sz="5067" b="0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457167" indent="0">
              <a:buNone/>
              <a:defRPr sz="5067" b="0" i="0" cap="all">
                <a:latin typeface="Arial Black"/>
                <a:cs typeface="Arial Black"/>
              </a:defRPr>
            </a:lvl2pPr>
            <a:lvl3pPr marL="914332" indent="0">
              <a:buNone/>
              <a:defRPr sz="5067" b="0" i="0" cap="all">
                <a:latin typeface="Arial Black"/>
                <a:cs typeface="Arial Black"/>
              </a:defRPr>
            </a:lvl3pPr>
            <a:lvl4pPr marL="1371498" indent="0">
              <a:buNone/>
              <a:defRPr sz="5067" b="0" i="0" cap="all">
                <a:latin typeface="Arial Black"/>
                <a:cs typeface="Arial Black"/>
              </a:defRPr>
            </a:lvl4pPr>
            <a:lvl5pPr marL="1828664" indent="0">
              <a:buNone/>
              <a:defRPr sz="5067" b="0" i="0" cap="all">
                <a:latin typeface="Arial Black"/>
                <a:cs typeface="Arial Black"/>
              </a:defRPr>
            </a:lvl5pPr>
          </a:lstStyle>
          <a:p>
            <a:pPr lvl="0"/>
            <a:r>
              <a:rPr lang="en-US" dirty="0"/>
              <a:t>Line 2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3207" y="3826604"/>
            <a:ext cx="5433860" cy="842090"/>
          </a:xfrm>
          <a:prstGeom prst="rect">
            <a:avLst/>
          </a:prstGeom>
          <a:solidFill>
            <a:srgbClr val="2FC2D9"/>
          </a:solidFill>
          <a:ln>
            <a:noFill/>
          </a:ln>
        </p:spPr>
        <p:txBody>
          <a:bodyPr wrap="none" lIns="137160" tIns="27432" rIns="137160" bIns="34290" anchor="t">
            <a:spAutoFit/>
          </a:bodyPr>
          <a:lstStyle>
            <a:lvl1pPr algn="l">
              <a:defRPr sz="5067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Type line 1 here</a:t>
            </a:r>
          </a:p>
        </p:txBody>
      </p:sp>
      <p:sp>
        <p:nvSpPr>
          <p:cNvPr id="8" name="Text Placeholder 13"/>
          <p:cNvSpPr txBox="1">
            <a:spLocks/>
          </p:cNvSpPr>
          <p:nvPr userDrawn="1"/>
        </p:nvSpPr>
        <p:spPr>
          <a:xfrm>
            <a:off x="1041809" y="3328613"/>
            <a:ext cx="8650817" cy="923331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55505" y="3276171"/>
            <a:ext cx="4925772" cy="35657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68580" tIns="34290" rIns="68580" bIns="34290">
            <a:sp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OPTIONAL EYEBROW HEADER HERE</a:t>
            </a:r>
          </a:p>
        </p:txBody>
      </p:sp>
    </p:spTree>
    <p:extLst>
      <p:ext uri="{BB962C8B-B14F-4D97-AF65-F5344CB8AC3E}">
        <p14:creationId xmlns:p14="http://schemas.microsoft.com/office/powerpoint/2010/main" val="299499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660" y="227885"/>
            <a:ext cx="11116669" cy="72486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33" baseline="0"/>
            </a:lvl1pPr>
          </a:lstStyle>
          <a:p>
            <a:r>
              <a:rPr lang="en-US" dirty="0"/>
              <a:t>Client name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 dirty="0"/>
          </a:p>
        </p:txBody>
      </p:sp>
    </p:spTree>
    <p:extLst>
      <p:ext uri="{BB962C8B-B14F-4D97-AF65-F5344CB8AC3E}">
        <p14:creationId xmlns:p14="http://schemas.microsoft.com/office/powerpoint/2010/main" val="189933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274641"/>
            <a:ext cx="11582400" cy="543739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87680" y="0"/>
            <a:ext cx="11683853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4269236" y="6442918"/>
            <a:ext cx="4874767" cy="338884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r>
              <a:rPr lang="en-US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050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Insert Case Study Image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49741"/>
            <a:ext cx="12192000" cy="508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/>
              <a:t>CLIENT NAME</a:t>
            </a:r>
          </a:p>
        </p:txBody>
      </p:sp>
    </p:spTree>
    <p:extLst>
      <p:ext uri="{BB962C8B-B14F-4D97-AF65-F5344CB8AC3E}">
        <p14:creationId xmlns:p14="http://schemas.microsoft.com/office/powerpoint/2010/main" val="368842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openxmlformats.org/officeDocument/2006/relationships/image" Target="../media/image5.png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34" Type="http://schemas.openxmlformats.org/officeDocument/2006/relationships/image" Target="../media/image5.pn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theme" Target="../theme/theme5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26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28" Type="http://schemas.openxmlformats.org/officeDocument/2006/relationships/theme" Target="../theme/theme7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Relationship Id="rId27" Type="http://schemas.openxmlformats.org/officeDocument/2006/relationships/slideLayout" Target="../slideLayouts/slideLayout1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slideLayout" Target="../slideLayouts/slideLayout179.xml"/><Relationship Id="rId26" Type="http://schemas.openxmlformats.org/officeDocument/2006/relationships/theme" Target="../theme/theme8.xml"/><Relationship Id="rId3" Type="http://schemas.openxmlformats.org/officeDocument/2006/relationships/slideLayout" Target="../slideLayouts/slideLayout164.xml"/><Relationship Id="rId21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5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20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2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23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1.xml"/><Relationship Id="rId19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Relationship Id="rId22" Type="http://schemas.openxmlformats.org/officeDocument/2006/relationships/slideLayout" Target="../slideLayouts/slideLayout183.xml"/><Relationship Id="rId27" Type="http://schemas.openxmlformats.org/officeDocument/2006/relationships/image" Target="../media/image16.png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9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26" Type="http://schemas.openxmlformats.org/officeDocument/2006/relationships/image" Target="../media/image21.png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1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2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26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55.xml"/><Relationship Id="rId34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5" Type="http://schemas.openxmlformats.org/officeDocument/2006/relationships/slideLayout" Target="../slideLayouts/slideLayout259.xml"/><Relationship Id="rId33" Type="http://schemas.openxmlformats.org/officeDocument/2006/relationships/slideLayout" Target="../slideLayouts/slideLayout267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29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slideLayout" Target="../slideLayouts/slideLayout258.xml"/><Relationship Id="rId32" Type="http://schemas.openxmlformats.org/officeDocument/2006/relationships/slideLayout" Target="../slideLayouts/slideLayout266.xml"/><Relationship Id="rId37" Type="http://schemas.openxmlformats.org/officeDocument/2006/relationships/theme" Target="../theme/theme13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slideLayout" Target="../slideLayouts/slideLayout257.xml"/><Relationship Id="rId28" Type="http://schemas.openxmlformats.org/officeDocument/2006/relationships/slideLayout" Target="../slideLayouts/slideLayout262.xml"/><Relationship Id="rId36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31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slideLayout" Target="../slideLayouts/slideLayout256.xml"/><Relationship Id="rId27" Type="http://schemas.openxmlformats.org/officeDocument/2006/relationships/slideLayout" Target="../slideLayouts/slideLayout261.xml"/><Relationship Id="rId30" Type="http://schemas.openxmlformats.org/officeDocument/2006/relationships/slideLayout" Target="../slideLayouts/slideLayout264.xml"/><Relationship Id="rId35" Type="http://schemas.openxmlformats.org/officeDocument/2006/relationships/slideLayout" Target="../slideLayouts/slideLayout269.xml"/><Relationship Id="rId8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37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78.xml"/><Relationship Id="rId21" Type="http://schemas.openxmlformats.org/officeDocument/2006/relationships/theme" Target="../theme/theme15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image" Target="../media/image3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26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5" Type="http://schemas.openxmlformats.org/officeDocument/2006/relationships/slideLayout" Target="../slideLayouts/slideLayout320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29" Type="http://schemas.openxmlformats.org/officeDocument/2006/relationships/theme" Target="../theme/theme16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24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23" Type="http://schemas.openxmlformats.org/officeDocument/2006/relationships/slideLayout" Target="../slideLayouts/slideLayout318.xml"/><Relationship Id="rId28" Type="http://schemas.openxmlformats.org/officeDocument/2006/relationships/slideLayout" Target="../slideLayouts/slideLayout323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slideLayout" Target="../slideLayouts/slideLayout317.xml"/><Relationship Id="rId27" Type="http://schemas.openxmlformats.org/officeDocument/2006/relationships/slideLayout" Target="../slideLayouts/slideLayout32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slideLayout" Target="../slideLayouts/slideLayout336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5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339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Relationship Id="rId14" Type="http://schemas.openxmlformats.org/officeDocument/2006/relationships/slideLayout" Target="../slideLayouts/slideLayout33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theme" Target="../theme/theme19.xml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10" Type="http://schemas.openxmlformats.org/officeDocument/2006/relationships/slideLayout" Target="../slideLayouts/slideLayout35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9.xml"/><Relationship Id="rId13" Type="http://schemas.openxmlformats.org/officeDocument/2006/relationships/slideLayout" Target="../slideLayouts/slideLayout374.xml"/><Relationship Id="rId18" Type="http://schemas.openxmlformats.org/officeDocument/2006/relationships/slideLayout" Target="../slideLayouts/slideLayout379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64.xml"/><Relationship Id="rId21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68.xml"/><Relationship Id="rId12" Type="http://schemas.openxmlformats.org/officeDocument/2006/relationships/slideLayout" Target="../slideLayouts/slideLayout373.xml"/><Relationship Id="rId17" Type="http://schemas.openxmlformats.org/officeDocument/2006/relationships/slideLayout" Target="../slideLayouts/slideLayout378.xml"/><Relationship Id="rId25" Type="http://schemas.openxmlformats.org/officeDocument/2006/relationships/theme" Target="../theme/theme20.xml"/><Relationship Id="rId2" Type="http://schemas.openxmlformats.org/officeDocument/2006/relationships/slideLayout" Target="../slideLayouts/slideLayout363.xml"/><Relationship Id="rId16" Type="http://schemas.openxmlformats.org/officeDocument/2006/relationships/slideLayout" Target="../slideLayouts/slideLayout377.xml"/><Relationship Id="rId20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62.xml"/><Relationship Id="rId6" Type="http://schemas.openxmlformats.org/officeDocument/2006/relationships/slideLayout" Target="../slideLayouts/slideLayout367.xml"/><Relationship Id="rId11" Type="http://schemas.openxmlformats.org/officeDocument/2006/relationships/slideLayout" Target="../slideLayouts/slideLayout372.xml"/><Relationship Id="rId24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66.xml"/><Relationship Id="rId15" Type="http://schemas.openxmlformats.org/officeDocument/2006/relationships/slideLayout" Target="../slideLayouts/slideLayout376.xml"/><Relationship Id="rId23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1.xml"/><Relationship Id="rId19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65.xml"/><Relationship Id="rId9" Type="http://schemas.openxmlformats.org/officeDocument/2006/relationships/slideLayout" Target="../slideLayouts/slideLayout370.xml"/><Relationship Id="rId14" Type="http://schemas.openxmlformats.org/officeDocument/2006/relationships/slideLayout" Target="../slideLayouts/slideLayout375.xml"/><Relationship Id="rId22" Type="http://schemas.openxmlformats.org/officeDocument/2006/relationships/slideLayout" Target="../slideLayouts/slideLayout3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78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457178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78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5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8" r:id="rId5"/>
    <p:sldLayoutId id="2147483669" r:id="rId6"/>
    <p:sldLayoutId id="2147483670" r:id="rId7"/>
    <p:sldLayoutId id="2147483672" r:id="rId8"/>
    <p:sldLayoutId id="2147483673" r:id="rId9"/>
    <p:sldLayoutId id="2147483674" r:id="rId10"/>
    <p:sldLayoutId id="2147483684" r:id="rId11"/>
    <p:sldLayoutId id="214748368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78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457178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78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3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5" r:id="rId16"/>
    <p:sldLayoutId id="2147483706" r:id="rId17"/>
    <p:sldLayoutId id="214748370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78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457178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78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4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00707"/>
            <a:ext cx="12192000" cy="3657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08153" y="6560480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914354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914354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2947" y="6564321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354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473200" y="6601291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_footer.png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40" y="6615686"/>
            <a:ext cx="635000" cy="16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8" r:id="rId28"/>
    <p:sldLayoutId id="2147483759" r:id="rId29"/>
    <p:sldLayoutId id="2147483761" r:id="rId30"/>
    <p:sldLayoutId id="2147483762" r:id="rId31"/>
    <p:sldLayoutId id="2147483763" r:id="rId32"/>
    <p:sldLayoutId id="2147483764" r:id="rId33"/>
    <p:sldLayoutId id="2147483766" r:id="rId34"/>
    <p:sldLayoutId id="2147484241" r:id="rId3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178" rtl="0" eaLnBrk="1" latinLnBrk="0" hangingPunct="1">
        <a:spcBef>
          <a:spcPct val="0"/>
        </a:spcBef>
        <a:buNone/>
        <a:defRPr sz="2700" kern="1200" cap="all" baseline="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Trebuchet MS"/>
          <a:ea typeface="+mn-ea"/>
          <a:cs typeface="Trebuchet M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Trebuchet MS"/>
          <a:ea typeface="+mn-ea"/>
          <a:cs typeface="Trebuchet M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1300" kern="1200">
          <a:solidFill>
            <a:schemeClr val="tx1"/>
          </a:solidFill>
          <a:latin typeface="Trebuchet MS"/>
          <a:ea typeface="+mn-ea"/>
          <a:cs typeface="Trebuchet M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Trebuchet MS"/>
          <a:ea typeface="+mn-ea"/>
          <a:cs typeface="Trebuchet M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00707"/>
            <a:ext cx="12192000" cy="3657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54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08153" y="6560480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914354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914354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2947" y="6564321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354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473200" y="6601291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_footer.png"/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40" y="6615686"/>
            <a:ext cx="635000" cy="16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9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  <p:sldLayoutId id="2147483808" r:id="rId25"/>
    <p:sldLayoutId id="2147483810" r:id="rId26"/>
    <p:sldLayoutId id="2147483812" r:id="rId27"/>
    <p:sldLayoutId id="2147483813" r:id="rId28"/>
    <p:sldLayoutId id="2147483814" r:id="rId29"/>
    <p:sldLayoutId id="2147483816" r:id="rId30"/>
    <p:sldLayoutId id="2147483818" r:id="rId31"/>
    <p:sldLayoutId id="2147483821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178" rtl="0" eaLnBrk="1" latinLnBrk="0" hangingPunct="1">
        <a:spcBef>
          <a:spcPct val="0"/>
        </a:spcBef>
        <a:buNone/>
        <a:defRPr sz="2700" kern="1200" cap="all" baseline="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Trebuchet MS"/>
          <a:ea typeface="+mn-ea"/>
          <a:cs typeface="Trebuchet M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Trebuchet MS"/>
          <a:ea typeface="+mn-ea"/>
          <a:cs typeface="Trebuchet M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1300" kern="1200">
          <a:solidFill>
            <a:schemeClr val="tx1"/>
          </a:solidFill>
          <a:latin typeface="Trebuchet MS"/>
          <a:ea typeface="+mn-ea"/>
          <a:cs typeface="Trebuchet M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Trebuchet MS"/>
          <a:ea typeface="+mn-ea"/>
          <a:cs typeface="Trebuchet M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78"/>
            <a:fld id="{C2C0EDAD-27A0-9447-9004-E733B36B95C3}" type="slidenum">
              <a:rPr lang="en-US" sz="1100" smtClean="0">
                <a:solidFill>
                  <a:srgbClr val="CCCCCC"/>
                </a:solidFill>
                <a:cs typeface="Trebuchet MS"/>
              </a:rPr>
              <a:pPr algn="r" defTabSz="457178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78"/>
            <a:r>
              <a:rPr lang="en-US" sz="800" kern="0" spc="20" dirty="0" smtClean="0">
                <a:solidFill>
                  <a:srgbClr val="CCCCCC"/>
                </a:solidFill>
                <a:cs typeface="Trebuchet MS"/>
              </a:rPr>
              <a:t>CONFIDENTIAL</a:t>
            </a:r>
            <a:endParaRPr lang="en-US" sz="800" kern="0" spc="20" dirty="0">
              <a:solidFill>
                <a:srgbClr val="CCCCCC"/>
              </a:solidFill>
              <a:cs typeface="Trebuchet M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2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6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4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00707"/>
            <a:ext cx="12192000" cy="3657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900" dirty="0"/>
          </a:p>
        </p:txBody>
      </p:sp>
      <p:sp>
        <p:nvSpPr>
          <p:cNvPr id="13" name="TextBox 12"/>
          <p:cNvSpPr txBox="1"/>
          <p:nvPr/>
        </p:nvSpPr>
        <p:spPr>
          <a:xfrm>
            <a:off x="9708153" y="6560479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/>
            <a:fld id="{C2C0EDAD-27A0-9447-9004-E733B36B95C3}" type="slidenum">
              <a:rPr lang="en-US" sz="1100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100" b="0" i="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2947" y="6564321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800" b="0" i="0" kern="0" spc="20" dirty="0" smtClean="0">
                <a:solidFill>
                  <a:schemeClr val="accent1"/>
                </a:solidFill>
                <a:latin typeface="Trebuchet MS"/>
                <a:cs typeface="Trebuchet MS"/>
              </a:rPr>
              <a:t>CONFIDENTIAL</a:t>
            </a:r>
            <a:endParaRPr lang="en-US" sz="800" b="0" i="0" kern="0" spc="20" dirty="0">
              <a:solidFill>
                <a:schemeClr val="accent1"/>
              </a:solidFill>
              <a:latin typeface="Trebuchet MS"/>
              <a:cs typeface="Trebuchet M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73200" y="6601291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_footer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40" y="6615685"/>
            <a:ext cx="635000" cy="16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  <p:sldLayoutId id="2147484195" r:id="rId14"/>
    <p:sldLayoutId id="2147484196" r:id="rId15"/>
    <p:sldLayoutId id="2147484197" r:id="rId16"/>
    <p:sldLayoutId id="2147484198" r:id="rId17"/>
    <p:sldLayoutId id="2147484199" r:id="rId18"/>
    <p:sldLayoutId id="2147484200" r:id="rId19"/>
    <p:sldLayoutId id="2147484201" r:id="rId20"/>
    <p:sldLayoutId id="2147484202" r:id="rId21"/>
    <p:sldLayoutId id="2147484203" r:id="rId22"/>
    <p:sldLayoutId id="2147484204" r:id="rId23"/>
    <p:sldLayoutId id="2147484205" r:id="rId24"/>
    <p:sldLayoutId id="2147484206" r:id="rId25"/>
    <p:sldLayoutId id="2147484207" r:id="rId26"/>
    <p:sldLayoutId id="2147484208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189" rtl="0" eaLnBrk="1" latinLnBrk="0" hangingPunct="1">
        <a:spcBef>
          <a:spcPct val="0"/>
        </a:spcBef>
        <a:buNone/>
        <a:defRPr sz="2700" kern="1200" cap="all" baseline="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Trebuchet MS"/>
          <a:ea typeface="+mn-ea"/>
          <a:cs typeface="Trebuchet M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Trebuchet MS"/>
          <a:ea typeface="+mn-ea"/>
          <a:cs typeface="Trebuchet M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300" kern="1200">
          <a:solidFill>
            <a:schemeClr val="tx1"/>
          </a:solidFill>
          <a:latin typeface="Trebuchet MS"/>
          <a:ea typeface="+mn-ea"/>
          <a:cs typeface="Trebuchet M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Trebuchet MS"/>
          <a:ea typeface="+mn-ea"/>
          <a:cs typeface="Trebuchet M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9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67"/>
            <a:endParaRPr lang="en-US" sz="24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67"/>
            <a:fld id="{C2C0EDAD-27A0-9447-9004-E733B36B95C3}" type="slidenum">
              <a:rPr lang="en-US" sz="1100">
                <a:solidFill>
                  <a:srgbClr val="CCCCCC"/>
                </a:solidFill>
                <a:latin typeface="Trebuchet MS"/>
                <a:cs typeface="Trebuchet MS"/>
              </a:rPr>
              <a:pPr algn="r" defTabSz="457167"/>
              <a:t>‹#›</a:t>
            </a:fld>
            <a:endParaRPr lang="en-US" sz="110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67"/>
            <a:r>
              <a:rPr lang="en-US" sz="800" kern="0" spc="20" dirty="0">
                <a:solidFill>
                  <a:srgbClr val="CCCCCC"/>
                </a:solidFill>
                <a:latin typeface="Trebuchet MS"/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8"/>
            <a:ext cx="635000" cy="225889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chemeClr val="bg1"/>
          </a:solidFill>
          <a:effectLst>
            <a:outerShdw blurRad="40005" dist="25400" dir="5400000" algn="tl" rotWithShape="0">
              <a:srgbClr val="000000">
                <a:alpha val="30000"/>
              </a:srgbClr>
            </a:outerShdw>
          </a:effectLst>
        </p:spPr>
        <p:txBody>
          <a:bodyPr vert="horz" lIns="205735" tIns="34290" rIns="205735" bIns="3429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69456" y="1262304"/>
            <a:ext cx="11406909" cy="4863331"/>
          </a:xfrm>
          <a:prstGeom prst="rect">
            <a:avLst/>
          </a:prstGeom>
        </p:spPr>
        <p:txBody>
          <a:bodyPr vert="horz" lIns="68578" tIns="34290" rIns="68578" bIns="3429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174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  <p:sldLayoutId id="2147484228" r:id="rId12"/>
    <p:sldLayoutId id="2147484229" r:id="rId13"/>
    <p:sldLayoutId id="2147484230" r:id="rId14"/>
    <p:sldLayoutId id="2147484231" r:id="rId15"/>
    <p:sldLayoutId id="2147484232" r:id="rId16"/>
    <p:sldLayoutId id="2147484233" r:id="rId17"/>
    <p:sldLayoutId id="2147484234" r:id="rId18"/>
    <p:sldLayoutId id="2147484235" r:id="rId19"/>
    <p:sldLayoutId id="2147484236" r:id="rId20"/>
    <p:sldLayoutId id="2147484266" r:id="rId21"/>
    <p:sldLayoutId id="2147484237" r:id="rId22"/>
    <p:sldLayoutId id="2147484238" r:id="rId23"/>
    <p:sldLayoutId id="2147484239" r:id="rId24"/>
    <p:sldLayoutId id="2147484240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167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457167" rtl="0" eaLnBrk="1" latinLnBrk="0" hangingPunct="1">
        <a:spcBef>
          <a:spcPct val="20000"/>
        </a:spcBef>
        <a:spcAft>
          <a:spcPts val="400"/>
        </a:spcAft>
        <a:buFont typeface="Arial"/>
        <a:buNone/>
        <a:defRPr sz="1600" b="0" i="0" kern="1200">
          <a:solidFill>
            <a:schemeClr val="tx1"/>
          </a:solidFill>
          <a:latin typeface="+mn-lt"/>
          <a:ea typeface="+mn-ea"/>
          <a:cs typeface="Trebuchet MS Bold Italic"/>
        </a:defRPr>
      </a:lvl1pPr>
      <a:lvl2pPr marL="304776" indent="-304776" algn="l" defTabSz="457167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55" indent="-304776" algn="l" defTabSz="457167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865568" indent="-228584" algn="l" defTabSz="457167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085008" indent="-228584" algn="l" defTabSz="457167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9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 defTabSz="457143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6"/>
            <a:ext cx="1991360" cy="261606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 defTabSz="457143"/>
            <a:fld id="{C2C0EDAD-27A0-9447-9004-E733B36B95C3}" type="slidenum">
              <a:rPr lang="en-US" sz="1100" smtClean="0">
                <a:solidFill>
                  <a:srgbClr val="CCCCCC"/>
                </a:solidFill>
                <a:cs typeface="Trebuchet MS"/>
              </a:rPr>
              <a:pPr algn="r" defTabSz="457143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23"/>
            <a:ext cx="3088640" cy="21544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457143"/>
            <a:r>
              <a:rPr lang="en-US" sz="800" kern="0" spc="20" dirty="0" smtClean="0">
                <a:solidFill>
                  <a:srgbClr val="CCCCCC"/>
                </a:solidFill>
                <a:cs typeface="Trebuchet MS"/>
              </a:rPr>
              <a:t>CONFIDENTIAL</a:t>
            </a:r>
            <a:endParaRPr lang="en-US" sz="800" kern="0" spc="20" dirty="0">
              <a:solidFill>
                <a:srgbClr val="CCCCCC"/>
              </a:solidFill>
              <a:cs typeface="Trebuchet M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52"/>
            <a:ext cx="635000" cy="225889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chemeClr val="bg1"/>
          </a:solidFill>
          <a:effectLst>
            <a:outerShdw blurRad="40005" dist="25400" dir="5400000" algn="tl" rotWithShape="0">
              <a:srgbClr val="000000">
                <a:alpha val="30000"/>
              </a:srgbClr>
            </a:outerShdw>
          </a:effectLst>
        </p:spPr>
        <p:txBody>
          <a:bodyPr vert="horz" lIns="274294" tIns="45716" rIns="274294" bIns="45716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69456" y="1262304"/>
            <a:ext cx="11406909" cy="4863331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326500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143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457143" rtl="0" eaLnBrk="1" latinLnBrk="0" hangingPunct="1">
        <a:spcBef>
          <a:spcPct val="20000"/>
        </a:spcBef>
        <a:spcAft>
          <a:spcPts val="400"/>
        </a:spcAft>
        <a:buFont typeface="Arial"/>
        <a:buNone/>
        <a:defRPr sz="1600" b="0" i="0" kern="1200">
          <a:solidFill>
            <a:schemeClr val="tx1"/>
          </a:solidFill>
          <a:latin typeface="+mn-lt"/>
          <a:ea typeface="+mn-ea"/>
          <a:cs typeface="Trebuchet MS Bold Italic"/>
        </a:defRPr>
      </a:lvl1pPr>
      <a:lvl2pPr marL="304760" indent="-304760" algn="l" defTabSz="457143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23" indent="-304760" algn="l" defTabSz="457143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865525" indent="-228573" algn="l" defTabSz="457143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084954" indent="-228573" algn="l" defTabSz="457143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286" indent="-228573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0" indent="-228573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3" indent="-228573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8" indent="-228573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45714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 defTabSz="457189"/>
            <a:fld id="{C2C0EDAD-27A0-9447-9004-E733B36B95C3}" type="slidenum">
              <a:rPr lang="en-US" sz="1067">
                <a:solidFill>
                  <a:srgbClr val="CCCCCC"/>
                </a:solidFill>
                <a:cs typeface="Trebuchet MS"/>
              </a:rPr>
              <a:pPr algn="r" defTabSz="457189"/>
              <a:t>‹#›</a:t>
            </a:fld>
            <a:endParaRPr lang="en-US" sz="1067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57189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5" r:id="rId13"/>
    <p:sldLayoutId id="2147484326" r:id="rId14"/>
    <p:sldLayoutId id="2147484327" r:id="rId15"/>
    <p:sldLayoutId id="2147484328" r:id="rId16"/>
    <p:sldLayoutId id="2147484329" r:id="rId17"/>
    <p:sldLayoutId id="214748433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fld id="{C2C0EDAD-27A0-9447-9004-E733B36B95C3}" type="slidenum">
              <a:rPr lang="en-US" sz="1067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067" b="0" i="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20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800" b="0" i="0" kern="0" spc="20" dirty="0" smtClean="0">
                <a:solidFill>
                  <a:schemeClr val="accent1"/>
                </a:solidFill>
                <a:latin typeface="Trebuchet MS"/>
                <a:cs typeface="Trebuchet MS"/>
              </a:rPr>
              <a:t>CONFIDENTIAL</a:t>
            </a:r>
            <a:endParaRPr lang="en-US" sz="800" b="0" i="0" kern="0" spc="20" dirty="0">
              <a:solidFill>
                <a:schemeClr val="accent1"/>
              </a:solidFill>
              <a:latin typeface="Trebuchet MS"/>
              <a:cs typeface="Trebuchet M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chemeClr val="bg1"/>
          </a:solidFill>
          <a:effectLst>
            <a:outerShdw blurRad="40005" dist="25400" dir="5400000" algn="tl" rotWithShape="0">
              <a:srgbClr val="000000">
                <a:alpha val="30000"/>
              </a:srgbClr>
            </a:outerShdw>
          </a:effectLst>
        </p:spPr>
        <p:txBody>
          <a:bodyPr vert="horz" lIns="274320" tIns="45720" rIns="27432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69455" y="1262304"/>
            <a:ext cx="11406909" cy="4863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991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  <p:sldLayoutId id="2147484345" r:id="rId14"/>
    <p:sldLayoutId id="2147484346" r:id="rId15"/>
    <p:sldLayoutId id="2147484347" r:id="rId16"/>
    <p:sldLayoutId id="2147484348" r:id="rId17"/>
    <p:sldLayoutId id="2147484349" r:id="rId18"/>
    <p:sldLayoutId id="2147484350" r:id="rId19"/>
    <p:sldLayoutId id="2147484351" r:id="rId20"/>
    <p:sldLayoutId id="2147484352" r:id="rId21"/>
    <p:sldLayoutId id="2147484353" r:id="rId22"/>
    <p:sldLayoutId id="2147484355" r:id="rId23"/>
    <p:sldLayoutId id="2147484356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189" rtl="0" eaLnBrk="1" latinLnBrk="0" hangingPunct="1">
        <a:spcBef>
          <a:spcPct val="0"/>
        </a:spcBef>
        <a:buNone/>
        <a:defRPr sz="2667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spcAft>
          <a:spcPts val="400"/>
        </a:spcAft>
        <a:buFont typeface="Arial"/>
        <a:buNone/>
        <a:defRPr sz="1600" b="0" i="0" kern="1200">
          <a:solidFill>
            <a:schemeClr val="tx1"/>
          </a:solidFill>
          <a:latin typeface="+mn-lt"/>
          <a:ea typeface="+mn-ea"/>
          <a:cs typeface="Trebuchet MS Bold Italic"/>
        </a:defRPr>
      </a:lvl1pPr>
      <a:lvl2pPr marL="304792" indent="-304792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indent="-304792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865610" indent="-228594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085061" indent="-228594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71549"/>
            <a:ext cx="11684001" cy="5176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0214187" y="7045962"/>
            <a:ext cx="1320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4748" tIns="57374" rIns="114748" bIns="57374"/>
          <a:lstStyle/>
          <a:p>
            <a:pPr algn="r">
              <a:spcBef>
                <a:spcPct val="20000"/>
              </a:spcBef>
              <a:defRPr/>
            </a:pPr>
            <a:endParaRPr lang="en-US" sz="1490" dirty="0">
              <a:solidFill>
                <a:schemeClr val="bg1">
                  <a:lumMod val="50000"/>
                </a:schemeClr>
              </a:solidFill>
              <a:latin typeface="Calibri" pitchFamily="34" charset="0"/>
              <a:ea typeface="ＭＳ Ｐゴシック" pitchFamily="-112" charset="-128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503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67" b="1" i="1">
          <a:solidFill>
            <a:schemeClr val="tx1"/>
          </a:solidFill>
          <a:latin typeface="Times"/>
          <a:ea typeface="Raavi" pitchFamily="2" charset="0"/>
          <a:cs typeface="Time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CD1736"/>
          </a:solidFill>
          <a:latin typeface="Trebuchet MS" pitchFamily="34" charset="0"/>
          <a:ea typeface="Raavi" pitchFamily="2" charset="0"/>
          <a:cs typeface="Raavi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CD1736"/>
          </a:solidFill>
          <a:latin typeface="Trebuchet MS" pitchFamily="34" charset="0"/>
          <a:ea typeface="Raavi" pitchFamily="2" charset="0"/>
          <a:cs typeface="Raavi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CD1736"/>
          </a:solidFill>
          <a:latin typeface="Trebuchet MS" pitchFamily="34" charset="0"/>
          <a:ea typeface="Raavi" pitchFamily="2" charset="0"/>
          <a:cs typeface="Raavi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CD1736"/>
          </a:solidFill>
          <a:latin typeface="Trebuchet MS" pitchFamily="34" charset="0"/>
          <a:ea typeface="Raavi" pitchFamily="2" charset="0"/>
          <a:cs typeface="Raavi" pitchFamily="2" charset="0"/>
        </a:defRPr>
      </a:lvl5pPr>
      <a:lvl6pPr marL="573731"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9ED3D7"/>
          </a:solidFill>
          <a:latin typeface="Calibri" pitchFamily="34" charset="0"/>
          <a:cs typeface="Arial" charset="0"/>
        </a:defRPr>
      </a:lvl6pPr>
      <a:lvl7pPr marL="1147462"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9ED3D7"/>
          </a:solidFill>
          <a:latin typeface="Calibri" pitchFamily="34" charset="0"/>
          <a:cs typeface="Arial" charset="0"/>
        </a:defRPr>
      </a:lvl7pPr>
      <a:lvl8pPr marL="1721193"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9ED3D7"/>
          </a:solidFill>
          <a:latin typeface="Calibri" pitchFamily="34" charset="0"/>
          <a:cs typeface="Arial" charset="0"/>
        </a:defRPr>
      </a:lvl8pPr>
      <a:lvl9pPr marL="2294925" algn="l" rtl="0" eaLnBrk="0" fontAlgn="base" hangingPunct="0">
        <a:spcBef>
          <a:spcPct val="0"/>
        </a:spcBef>
        <a:spcAft>
          <a:spcPct val="0"/>
        </a:spcAft>
        <a:defRPr sz="4549">
          <a:solidFill>
            <a:srgbClr val="9ED3D7"/>
          </a:solidFill>
          <a:latin typeface="Calibri" pitchFamily="34" charset="0"/>
          <a:cs typeface="Arial" charset="0"/>
        </a:defRPr>
      </a:lvl9pPr>
    </p:titleStyle>
    <p:bodyStyle>
      <a:lvl1pPr marL="430298" indent="-430298" algn="l" rtl="0" eaLnBrk="0" fontAlgn="base" hangingPunct="0">
        <a:spcBef>
          <a:spcPct val="20000"/>
        </a:spcBef>
        <a:spcAft>
          <a:spcPct val="0"/>
        </a:spcAft>
        <a:buChar char="•"/>
        <a:defRPr sz="2980">
          <a:solidFill>
            <a:schemeClr val="bg1">
              <a:lumMod val="50000"/>
            </a:schemeClr>
          </a:solidFill>
          <a:latin typeface="Trebuchet MS" pitchFamily="34" charset="0"/>
          <a:ea typeface="Raavi" pitchFamily="2" charset="0"/>
          <a:cs typeface="Raavi" pitchFamily="2"/>
        </a:defRPr>
      </a:lvl1pPr>
      <a:lvl2pPr marL="932313" indent="-358582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510">
          <a:solidFill>
            <a:schemeClr val="bg1">
              <a:lumMod val="50000"/>
            </a:schemeClr>
          </a:solidFill>
          <a:latin typeface="Trebuchet MS" pitchFamily="34" charset="0"/>
          <a:ea typeface="Raavi" pitchFamily="2" charset="0"/>
          <a:cs typeface="Raavi" pitchFamily="2"/>
        </a:defRPr>
      </a:lvl2pPr>
      <a:lvl3pPr marL="1434328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bg1">
              <a:lumMod val="50000"/>
            </a:schemeClr>
          </a:solidFill>
          <a:latin typeface="Trebuchet MS" pitchFamily="34" charset="0"/>
          <a:ea typeface="Raavi" pitchFamily="2" charset="0"/>
          <a:cs typeface="Raavi" pitchFamily="2"/>
        </a:defRPr>
      </a:lvl3pPr>
      <a:lvl4pPr marL="2008059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bg1">
              <a:lumMod val="50000"/>
            </a:schemeClr>
          </a:solidFill>
          <a:latin typeface="Trebuchet MS" pitchFamily="34" charset="0"/>
          <a:ea typeface="Raavi" pitchFamily="2" charset="0"/>
          <a:cs typeface="Raavi" pitchFamily="2"/>
        </a:defRPr>
      </a:lvl4pPr>
      <a:lvl5pPr marL="2581790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bg1">
              <a:lumMod val="50000"/>
            </a:schemeClr>
          </a:solidFill>
          <a:latin typeface="Trebuchet MS" pitchFamily="34" charset="0"/>
          <a:ea typeface="Raavi" pitchFamily="2" charset="0"/>
          <a:cs typeface="Raavi" pitchFamily="2"/>
        </a:defRPr>
      </a:lvl5pPr>
      <a:lvl6pPr marL="3155521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A6A6A6"/>
          </a:solidFill>
          <a:latin typeface="+mn-lt"/>
          <a:cs typeface="+mn-cs"/>
        </a:defRPr>
      </a:lvl6pPr>
      <a:lvl7pPr marL="3729252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A6A6A6"/>
          </a:solidFill>
          <a:latin typeface="+mn-lt"/>
          <a:cs typeface="+mn-cs"/>
        </a:defRPr>
      </a:lvl7pPr>
      <a:lvl8pPr marL="4302984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A6A6A6"/>
          </a:solidFill>
          <a:latin typeface="+mn-lt"/>
          <a:cs typeface="+mn-cs"/>
        </a:defRPr>
      </a:lvl8pPr>
      <a:lvl9pPr marL="4876715" indent="-286866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A6A6A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1pPr>
      <a:lvl2pPr marL="573731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2pPr>
      <a:lvl3pPr marL="1147462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3pPr>
      <a:lvl4pPr marL="1721193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4pPr>
      <a:lvl5pPr marL="2294925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5pPr>
      <a:lvl6pPr marL="2868656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6pPr>
      <a:lvl7pPr marL="3442387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7pPr>
      <a:lvl8pPr marL="4016118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8pPr>
      <a:lvl9pPr marL="4589849" algn="l" defTabSz="1147462" rtl="0" eaLnBrk="1" latinLnBrk="0" hangingPunct="1">
        <a:defRPr sz="22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 defTabSz="457189"/>
            <a:fld id="{C2C0EDAD-27A0-9447-9004-E733B36B95C3}" type="slidenum">
              <a:rPr lang="en-US" sz="1067" smtClean="0">
                <a:solidFill>
                  <a:srgbClr val="CCCCCC"/>
                </a:solidFill>
                <a:cs typeface="Trebuchet MS"/>
              </a:rPr>
              <a:pPr algn="r" defTabSz="457189"/>
              <a:t>‹#›</a:t>
            </a:fld>
            <a:endParaRPr lang="en-US" sz="1067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20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57189"/>
            <a:r>
              <a:rPr lang="en-US" sz="800" kern="0" spc="20" dirty="0" smtClean="0">
                <a:solidFill>
                  <a:srgbClr val="CCCCCC"/>
                </a:solidFill>
                <a:cs typeface="Trebuchet MS"/>
              </a:rPr>
              <a:t>CONFIDENTIAL</a:t>
            </a:r>
            <a:endParaRPr lang="en-US" sz="800" kern="0" spc="20" dirty="0">
              <a:solidFill>
                <a:srgbClr val="CCCCCC"/>
              </a:solidFill>
              <a:cs typeface="Trebuchet M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chemeClr val="bg1"/>
          </a:solidFill>
          <a:effectLst>
            <a:outerShdw blurRad="40005" dist="25400" dir="5400000" algn="tl" rotWithShape="0">
              <a:srgbClr val="000000">
                <a:alpha val="30000"/>
              </a:srgbClr>
            </a:outerShdw>
          </a:effectLst>
        </p:spPr>
        <p:txBody>
          <a:bodyPr vert="horz" lIns="274320" tIns="45720" rIns="27432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69455" y="1262304"/>
            <a:ext cx="11406909" cy="4863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15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  <p:sldLayoutId id="2147484381" r:id="rId14"/>
    <p:sldLayoutId id="2147484382" r:id="rId15"/>
    <p:sldLayoutId id="2147484383" r:id="rId16"/>
    <p:sldLayoutId id="2147484384" r:id="rId17"/>
    <p:sldLayoutId id="2147484385" r:id="rId18"/>
    <p:sldLayoutId id="2147484386" r:id="rId19"/>
    <p:sldLayoutId id="2147484387" r:id="rId20"/>
    <p:sldLayoutId id="2147484388" r:id="rId21"/>
    <p:sldLayoutId id="2147484389" r:id="rId22"/>
    <p:sldLayoutId id="2147484390" r:id="rId23"/>
    <p:sldLayoutId id="2147484391" r:id="rId24"/>
    <p:sldLayoutId id="2147484392" r:id="rId25"/>
    <p:sldLayoutId id="2147484393" r:id="rId26"/>
    <p:sldLayoutId id="2147484394" r:id="rId27"/>
    <p:sldLayoutId id="2147484395" r:id="rId28"/>
    <p:sldLayoutId id="2147484396" r:id="rId29"/>
    <p:sldLayoutId id="2147484397" r:id="rId30"/>
    <p:sldLayoutId id="2147484398" r:id="rId31"/>
    <p:sldLayoutId id="2147484399" r:id="rId32"/>
    <p:sldLayoutId id="2147484400" r:id="rId33"/>
    <p:sldLayoutId id="2147484401" r:id="rId34"/>
    <p:sldLayoutId id="2147484402" r:id="rId35"/>
    <p:sldLayoutId id="2147484403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189" rtl="0" eaLnBrk="1" latinLnBrk="0" hangingPunct="1">
        <a:spcBef>
          <a:spcPct val="0"/>
        </a:spcBef>
        <a:buNone/>
        <a:defRPr sz="2667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spcAft>
          <a:spcPts val="400"/>
        </a:spcAft>
        <a:buFont typeface="Arial"/>
        <a:buNone/>
        <a:defRPr sz="1600" b="0" i="0" kern="1200">
          <a:solidFill>
            <a:schemeClr val="tx1"/>
          </a:solidFill>
          <a:latin typeface="+mn-lt"/>
          <a:ea typeface="+mn-ea"/>
          <a:cs typeface="Trebuchet MS Bold Italic"/>
        </a:defRPr>
      </a:lvl1pPr>
      <a:lvl2pPr marL="304792" indent="-304792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indent="-304792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865610" indent="-228594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085061" indent="-228594" algn="l" defTabSz="457189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 defTabSz="457189"/>
            <a:fld id="{C2C0EDAD-27A0-9447-9004-E733B36B95C3}" type="slidenum">
              <a:rPr lang="en-US" sz="1067" smtClean="0">
                <a:solidFill>
                  <a:srgbClr val="CCCCCC"/>
                </a:solidFill>
                <a:cs typeface="Trebuchet MS"/>
              </a:rPr>
              <a:pPr algn="r" defTabSz="457189"/>
              <a:t>‹#›</a:t>
            </a:fld>
            <a:endParaRPr lang="en-US" sz="1067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57189"/>
            <a:r>
              <a:rPr lang="en-US" sz="800" kern="0" spc="20" dirty="0" smtClean="0">
                <a:solidFill>
                  <a:srgbClr val="CCCCCC"/>
                </a:solidFill>
                <a:cs typeface="Trebuchet MS"/>
              </a:rPr>
              <a:t>CONFIDENTIAL</a:t>
            </a:r>
            <a:endParaRPr lang="en-US" sz="800" kern="0" spc="20" dirty="0">
              <a:solidFill>
                <a:srgbClr val="CCCCCC"/>
              </a:solidFill>
              <a:cs typeface="Trebuchet M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7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 defTabSz="457189"/>
            <a:fld id="{C2C0EDAD-27A0-9447-9004-E733B36B95C3}" type="slidenum">
              <a:rPr lang="en-US" sz="1067" smtClean="0">
                <a:solidFill>
                  <a:srgbClr val="CCCCCC"/>
                </a:solidFill>
                <a:cs typeface="Trebuchet MS"/>
              </a:rPr>
              <a:pPr algn="r" defTabSz="457189"/>
              <a:t>‹#›</a:t>
            </a:fld>
            <a:endParaRPr lang="en-US" sz="1067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57189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9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  <p:sldLayoutId id="2147484425" r:id="rId14"/>
    <p:sldLayoutId id="2147484426" r:id="rId15"/>
    <p:sldLayoutId id="2147484427" r:id="rId16"/>
    <p:sldLayoutId id="2147484428" r:id="rId17"/>
    <p:sldLayoutId id="2147484429" r:id="rId18"/>
    <p:sldLayoutId id="2147484430" r:id="rId19"/>
    <p:sldLayoutId id="2147484431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9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9" rIns="91435" bIns="45719" rtlCol="0" anchor="ctr"/>
          <a:lstStyle/>
          <a:p>
            <a:pPr algn="ctr"/>
            <a:endParaRPr lang="en-US" sz="186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3"/>
          </a:xfrm>
          <a:prstGeom prst="rect">
            <a:avLst/>
          </a:prstGeom>
          <a:noFill/>
        </p:spPr>
        <p:txBody>
          <a:bodyPr wrap="square" lIns="91435" tIns="45719" rIns="91435" bIns="45719" rtlCol="0">
            <a:spAutoFit/>
          </a:bodyPr>
          <a:lstStyle/>
          <a:p>
            <a:pPr algn="r"/>
            <a:fld id="{C2C0EDAD-27A0-9447-9004-E733B36B95C3}" type="slidenum">
              <a:rPr lang="en-US" sz="1067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067" b="0" i="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chemeClr val="bg1"/>
          </a:solidFill>
          <a:effectLst>
            <a:outerShdw blurRad="40005" dist="25400" dir="5400000" algn="tl" rotWithShape="0">
              <a:srgbClr val="000000">
                <a:alpha val="30000"/>
              </a:srgbClr>
            </a:outerShdw>
          </a:effectLst>
        </p:spPr>
        <p:txBody>
          <a:bodyPr vert="horz" lIns="274301" tIns="45717" rIns="274301" bIns="45717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69456" y="1262304"/>
            <a:ext cx="11406909" cy="4863331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982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  <p:sldLayoutId id="2147484451" r:id="rId12"/>
    <p:sldLayoutId id="2147484452" r:id="rId13"/>
    <p:sldLayoutId id="2147484453" r:id="rId14"/>
    <p:sldLayoutId id="2147484454" r:id="rId15"/>
    <p:sldLayoutId id="2147484455" r:id="rId16"/>
    <p:sldLayoutId id="2147484456" r:id="rId17"/>
    <p:sldLayoutId id="2147484457" r:id="rId18"/>
    <p:sldLayoutId id="2147484458" r:id="rId19"/>
    <p:sldLayoutId id="2147484459" r:id="rId20"/>
    <p:sldLayoutId id="2147484460" r:id="rId21"/>
    <p:sldLayoutId id="2147484467" r:id="rId22"/>
    <p:sldLayoutId id="2147484469" r:id="rId23"/>
    <p:sldLayoutId id="2147484471" r:id="rId24"/>
    <p:sldLayoutId id="2147484472" r:id="rId25"/>
    <p:sldLayoutId id="2147484473" r:id="rId26"/>
    <p:sldLayoutId id="2147484658" r:id="rId27"/>
    <p:sldLayoutId id="214748466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155" rtl="0" eaLnBrk="1" latinLnBrk="0" hangingPunct="1">
        <a:spcBef>
          <a:spcPct val="0"/>
        </a:spcBef>
        <a:buNone/>
        <a:defRPr sz="2667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457155" rtl="0" eaLnBrk="1" latinLnBrk="0" hangingPunct="1">
        <a:spcBef>
          <a:spcPct val="20000"/>
        </a:spcBef>
        <a:spcAft>
          <a:spcPts val="400"/>
        </a:spcAft>
        <a:buFont typeface="Arial"/>
        <a:buNone/>
        <a:defRPr sz="1600" b="0" i="0" kern="1200">
          <a:solidFill>
            <a:schemeClr val="tx1"/>
          </a:solidFill>
          <a:latin typeface="+mn-lt"/>
          <a:ea typeface="+mn-ea"/>
          <a:cs typeface="Trebuchet MS Bold Italic"/>
        </a:defRPr>
      </a:lvl1pPr>
      <a:lvl2pPr marL="304768" indent="-304768" algn="l" defTabSz="457155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39" indent="-304768" algn="l" defTabSz="457155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865546" indent="-228578" algn="l" defTabSz="457155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084981" indent="-228578" algn="l" defTabSz="457155" rtl="0" eaLnBrk="1" latinLnBrk="0" hangingPunct="1">
        <a:spcBef>
          <a:spcPct val="20000"/>
        </a:spcBef>
        <a:spcAft>
          <a:spcPts val="400"/>
        </a:spcAft>
        <a:buClr>
          <a:schemeClr val="accent2"/>
        </a:buClr>
        <a:buSzPct val="120000"/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349" indent="-228578" algn="l" defTabSz="45715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45715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45715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45715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4571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189"/>
            <a:endParaRPr lang="en-US" sz="1867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 defTabSz="457189"/>
            <a:fld id="{C2C0EDAD-27A0-9447-9004-E733B36B95C3}" type="slidenum">
              <a:rPr lang="en-US" sz="1067">
                <a:solidFill>
                  <a:srgbClr val="CCCCCC"/>
                </a:solidFill>
                <a:cs typeface="Trebuchet MS"/>
              </a:rPr>
              <a:pPr algn="r" defTabSz="457189"/>
              <a:t>‹#›</a:t>
            </a:fld>
            <a:endParaRPr lang="en-US" sz="1067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57189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2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6" r:id="rId11"/>
    <p:sldLayoutId id="2147484487" r:id="rId12"/>
    <p:sldLayoutId id="2147484488" r:id="rId13"/>
    <p:sldLayoutId id="2147484489" r:id="rId14"/>
    <p:sldLayoutId id="2147484490" r:id="rId15"/>
    <p:sldLayoutId id="214748449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fld id="{C2C0EDAD-27A0-9447-9004-E733B36B95C3}" type="slidenum">
              <a:rPr lang="en-US" sz="1067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067" b="0" i="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800" b="0" i="0" kern="0" spc="20" dirty="0">
                <a:solidFill>
                  <a:schemeClr val="accent1"/>
                </a:solidFill>
                <a:latin typeface="Trebuchet MS"/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8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94" r:id="rId2"/>
    <p:sldLayoutId id="2147484495" r:id="rId3"/>
    <p:sldLayoutId id="2147484497" r:id="rId4"/>
    <p:sldLayoutId id="2147484498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75308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178"/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4817" y="6533386"/>
            <a:ext cx="199136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 defTabSz="457178"/>
            <a:fld id="{C2C0EDAD-27A0-9447-9004-E733B36B95C3}" type="slidenum">
              <a:rPr lang="en-US" sz="1100">
                <a:solidFill>
                  <a:srgbClr val="CCCCCC"/>
                </a:solidFill>
                <a:cs typeface="Trebuchet MS"/>
              </a:rPr>
              <a:pPr algn="r" defTabSz="457178"/>
              <a:t>‹#›</a:t>
            </a:fld>
            <a:endParaRPr lang="en-US" sz="1100" dirty="0">
              <a:solidFill>
                <a:srgbClr val="CCCCCC"/>
              </a:solidFill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78"/>
            <a:r>
              <a:rPr lang="en-US" sz="800" kern="0" spc="20" dirty="0">
                <a:solidFill>
                  <a:srgbClr val="CCCCCC"/>
                </a:solidFill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6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6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  <p:sldLayoutId id="2147484511" r:id="rId12"/>
    <p:sldLayoutId id="2147484513" r:id="rId13"/>
    <p:sldLayoutId id="2147484514" r:id="rId14"/>
    <p:sldLayoutId id="2147484515" r:id="rId15"/>
    <p:sldLayoutId id="2147484516" r:id="rId16"/>
    <p:sldLayoutId id="214748451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fld id="{C2C0EDAD-27A0-9447-9004-E733B36B95C3}" type="slidenum">
              <a:rPr lang="en-US" sz="1067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067" b="0" i="0" dirty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74079" y="6562319"/>
            <a:ext cx="3088640" cy="21544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800" b="0" i="0" kern="0" spc="20" dirty="0">
                <a:solidFill>
                  <a:schemeClr val="accent1"/>
                </a:solidFill>
                <a:latin typeface="Trebuchet MS"/>
                <a:cs typeface="Trebuchet MS"/>
              </a:rPr>
              <a:t>CONFIDENTIAL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84332" y="6587744"/>
            <a:ext cx="0" cy="164592"/>
          </a:xfrm>
          <a:prstGeom prst="line">
            <a:avLst/>
          </a:prstGeom>
          <a:ln w="31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2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  <p:sldLayoutId id="2147484532" r:id="rId12"/>
    <p:sldLayoutId id="2147484533" r:id="rId13"/>
    <p:sldLayoutId id="2147484534" r:id="rId14"/>
    <p:sldLayoutId id="2147484535" r:id="rId15"/>
    <p:sldLayoutId id="2147484536" r:id="rId16"/>
    <p:sldLayoutId id="2147484537" r:id="rId17"/>
    <p:sldLayoutId id="2147484538" r:id="rId18"/>
    <p:sldLayoutId id="2147484539" r:id="rId19"/>
    <p:sldLayoutId id="2147484540" r:id="rId20"/>
    <p:sldLayoutId id="2147484541" r:id="rId21"/>
    <p:sldLayoutId id="2147484542" r:id="rId22"/>
    <p:sldLayoutId id="2147484543" r:id="rId23"/>
    <p:sldLayoutId id="2147484544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8.xml"/><Relationship Id="rId6" Type="http://schemas.openxmlformats.org/officeDocument/2006/relationships/hyperlink" Target="http://fortune.com/2016/06/06/women-ceos-fortune-500-2016/" TargetMode="External"/><Relationship Id="rId5" Type="http://schemas.openxmlformats.org/officeDocument/2006/relationships/hyperlink" Target="http://time.com/money/4450406/men-interrupt-talk-more/" TargetMode="External"/><Relationship Id="rId4" Type="http://schemas.openxmlformats.org/officeDocument/2006/relationships/hyperlink" Target="https://newrepublic.com/article/117757/gender-language-differences-women-get-interrupted-mor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8.xml"/><Relationship Id="rId6" Type="http://schemas.openxmlformats.org/officeDocument/2006/relationships/hyperlink" Target="http://fortune.com/2016/06/06/women-ceos-fortune-500-2016/" TargetMode="External"/><Relationship Id="rId5" Type="http://schemas.openxmlformats.org/officeDocument/2006/relationships/hyperlink" Target="http://time.com/money/4450406/men-interrupt-talk-more/" TargetMode="External"/><Relationship Id="rId4" Type="http://schemas.openxmlformats.org/officeDocument/2006/relationships/hyperlink" Target="https://newrepublic.com/article/117757/gender-language-differences-women-get-interrupted-mo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3.xml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3.xml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8.xml"/><Relationship Id="rId6" Type="http://schemas.openxmlformats.org/officeDocument/2006/relationships/hyperlink" Target="http://fortune.com/2016/06/06/women-ceos-fortune-500-2016/" TargetMode="External"/><Relationship Id="rId5" Type="http://schemas.openxmlformats.org/officeDocument/2006/relationships/hyperlink" Target="http://time.com/money/4450406/men-interrupt-talk-more/" TargetMode="External"/><Relationship Id="rId4" Type="http://schemas.openxmlformats.org/officeDocument/2006/relationships/hyperlink" Target="https://newrepublic.com/article/117757/gender-language-differences-women-get-interrupted-mor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kinseyonmarketingandsales.com/marketing-disruption-five-blind-spots-on-the-road-to-marketing-potentia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8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6999"/>
            <a:ext cx="12192000" cy="7733278"/>
          </a:xfrm>
          <a:prstGeom prst="rect">
            <a:avLst/>
          </a:prstGeom>
        </p:spPr>
      </p:pic>
      <p:sp>
        <p:nvSpPr>
          <p:cNvPr id="12" name="Shape 877"/>
          <p:cNvSpPr/>
          <p:nvPr/>
        </p:nvSpPr>
        <p:spPr>
          <a:xfrm flipH="1">
            <a:off x="0" y="-638900"/>
            <a:ext cx="12192000" cy="7625179"/>
          </a:xfrm>
          <a:prstGeom prst="rect">
            <a:avLst/>
          </a:prstGeom>
          <a:solidFill>
            <a:srgbClr val="1E2430">
              <a:alpha val="63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40672" y="2330777"/>
            <a:ext cx="6024700" cy="1565406"/>
          </a:xfrm>
          <a:prstGeom prst="rect">
            <a:avLst/>
          </a:prstGeom>
        </p:spPr>
        <p:txBody>
          <a:bodyPr anchor="ctr" anchorCtr="0">
            <a:normAutofit fontScale="40000" lnSpcReduction="20000"/>
          </a:bodyPr>
          <a:lstStyle/>
          <a:p>
            <a:pPr algn="ctr"/>
            <a:endParaRPr lang="en-US" sz="3900" b="1" spc="133" dirty="0" smtClean="0">
              <a:solidFill>
                <a:schemeClr val="bg1"/>
              </a:solidFill>
            </a:endParaRPr>
          </a:p>
          <a:p>
            <a:r>
              <a:rPr lang="en-US" sz="8400" b="1" spc="133" dirty="0" smtClean="0">
                <a:solidFill>
                  <a:schemeClr val="bg1"/>
                </a:solidFill>
              </a:rPr>
              <a:t>MANSPLAINING </a:t>
            </a:r>
          </a:p>
          <a:p>
            <a:r>
              <a:rPr lang="en-US" sz="8400" b="1" spc="133" smtClean="0">
                <a:solidFill>
                  <a:schemeClr val="bg1"/>
                </a:solidFill>
              </a:rPr>
              <a:t>AT </a:t>
            </a:r>
            <a:r>
              <a:rPr lang="en-US" sz="8400" b="1" spc="133" dirty="0" smtClean="0">
                <a:solidFill>
                  <a:schemeClr val="bg1"/>
                </a:solidFill>
              </a:rPr>
              <a:t>MEETINGS</a:t>
            </a:r>
            <a:endParaRPr lang="en-US" sz="8400" b="1" spc="133" dirty="0" smtClean="0">
              <a:solidFill>
                <a:schemeClr val="bg1"/>
              </a:solidFill>
            </a:endParaRPr>
          </a:p>
          <a:p>
            <a:pPr algn="ctr"/>
            <a:endParaRPr lang="en-US" sz="3900" b="1" spc="133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672" y="4056611"/>
            <a:ext cx="2441961" cy="112020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38190" y="4377468"/>
            <a:ext cx="1803500" cy="50270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/>
            <a:r>
              <a:rPr lang="en-US" b="1" spc="133" dirty="0" smtClean="0">
                <a:solidFill>
                  <a:schemeClr val="bg1"/>
                </a:solidFill>
              </a:rPr>
              <a:t>Cathy Carleton</a:t>
            </a:r>
          </a:p>
          <a:p>
            <a:pPr algn="ctr"/>
            <a:r>
              <a:rPr lang="en-US" b="1" spc="133" dirty="0" smtClean="0">
                <a:solidFill>
                  <a:schemeClr val="bg1"/>
                </a:solidFill>
              </a:rPr>
              <a:t>@</a:t>
            </a:r>
            <a:r>
              <a:rPr lang="en-US" b="1" spc="133" dirty="0" err="1" smtClean="0">
                <a:solidFill>
                  <a:schemeClr val="bg1"/>
                </a:solidFill>
              </a:rPr>
              <a:t>mktgmeetsit</a:t>
            </a:r>
            <a:endParaRPr lang="en-US" b="1" spc="13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3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6036" y="426128"/>
            <a:ext cx="11585964" cy="54354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639157" y="2106664"/>
            <a:ext cx="11585964" cy="375487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r>
              <a:rPr lang="en-US" sz="2000" dirty="0" smtClean="0"/>
              <a:t>As women begin to break </a:t>
            </a:r>
            <a:r>
              <a:rPr lang="en-US" sz="2000" dirty="0"/>
              <a:t>through the glass </a:t>
            </a:r>
            <a:r>
              <a:rPr lang="en-US" sz="2000" dirty="0" smtClean="0"/>
              <a:t>ceiling… </a:t>
            </a:r>
          </a:p>
          <a:p>
            <a:endParaRPr lang="en-US" sz="2000" dirty="0"/>
          </a:p>
          <a:p>
            <a:r>
              <a:rPr lang="en-US" sz="2000" dirty="0" smtClean="0"/>
              <a:t>           …they find that having </a:t>
            </a:r>
            <a:r>
              <a:rPr lang="en-US" sz="2000" dirty="0"/>
              <a:t>a seat at the table is not always the same as having a voice. 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Mansplaining, Manterrupting and </a:t>
            </a:r>
            <a:r>
              <a:rPr lang="en-US" sz="4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Bropriating</a:t>
            </a: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n-US" sz="3200" dirty="0"/>
          </a:p>
          <a:p>
            <a:r>
              <a:rPr lang="en-US" sz="2800" dirty="0" smtClean="0"/>
              <a:t>Let’s talk about what they are, and how we can change them.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665" y="752277"/>
            <a:ext cx="1258672" cy="12685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7"/>
          <a:stretch/>
        </p:blipFill>
        <p:spPr>
          <a:xfrm>
            <a:off x="5302198" y="740552"/>
            <a:ext cx="1171338" cy="12685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014" y="766955"/>
            <a:ext cx="1258672" cy="12685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39" y="759616"/>
            <a:ext cx="1258672" cy="12685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868" y="759616"/>
            <a:ext cx="1258672" cy="12685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71" y="752277"/>
            <a:ext cx="1258672" cy="12685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580" y="759616"/>
            <a:ext cx="1258672" cy="12685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64" y="752939"/>
            <a:ext cx="1258672" cy="12685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7" y="752277"/>
            <a:ext cx="1258672" cy="12685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724" y="759616"/>
            <a:ext cx="1258672" cy="126850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018309" y="2140527"/>
            <a:ext cx="10983191" cy="20782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73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0087" y="422031"/>
            <a:ext cx="11585964" cy="6042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913709" y="2578153"/>
            <a:ext cx="11585964" cy="36933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“Wait –</a:t>
            </a:r>
            <a:r>
              <a:rPr lang="en-US" sz="32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MANterrupting</a:t>
            </a:r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?   </a:t>
            </a:r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But </a:t>
            </a:r>
            <a:r>
              <a:rPr lang="en-US" sz="32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don’t men interrupt other men, too</a:t>
            </a:r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?”</a:t>
            </a:r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endParaRPr lang="en-US" sz="3200" i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en-US" sz="3200" dirty="0"/>
              <a:t>Yes.</a:t>
            </a:r>
            <a:r>
              <a:rPr lang="en-US" sz="2400" dirty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053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0087" y="422031"/>
            <a:ext cx="11585964" cy="6042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913709" y="2085711"/>
            <a:ext cx="11585964" cy="418576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“</a:t>
            </a:r>
            <a:r>
              <a:rPr lang="en-US" sz="32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MANsplaining</a:t>
            </a:r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? Don’t women deliver unwanted explanations, too?”</a:t>
            </a:r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en-US" sz="3200" dirty="0" smtClean="0"/>
              <a:t>Yes. </a:t>
            </a:r>
          </a:p>
          <a:p>
            <a:r>
              <a:rPr lang="en-US" sz="3200" dirty="0" smtClean="0"/>
              <a:t>Sometimes like it’s our job.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17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0087" y="422031"/>
            <a:ext cx="11585964" cy="6042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913709" y="2578153"/>
            <a:ext cx="11585964" cy="36933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“Aha! So is this REALLY a gender issue?”</a:t>
            </a:r>
          </a:p>
          <a:p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en-US" sz="3200" dirty="0" smtClean="0"/>
              <a:t>Yes. </a:t>
            </a:r>
          </a:p>
          <a:p>
            <a:r>
              <a:rPr lang="en-US" sz="3200" dirty="0" smtClean="0"/>
              <a:t>Because statistics. </a:t>
            </a:r>
          </a:p>
        </p:txBody>
      </p:sp>
    </p:spTree>
    <p:extLst>
      <p:ext uri="{BB962C8B-B14F-4D97-AF65-F5344CB8AC3E}">
        <p14:creationId xmlns:p14="http://schemas.microsoft.com/office/powerpoint/2010/main" val="42395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6036" y="435006"/>
            <a:ext cx="11585964" cy="54265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786560" y="1047727"/>
            <a:ext cx="11585964" cy="54168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r>
              <a:rPr lang="en-US" sz="3200" dirty="0" smtClean="0"/>
              <a:t>Studies consistently show </a:t>
            </a:r>
            <a:r>
              <a:rPr lang="en-US" sz="3200" dirty="0"/>
              <a:t>that men interrupt women almost 3 times as often than women interrupt </a:t>
            </a:r>
            <a:r>
              <a:rPr lang="en-US" sz="3200" dirty="0" smtClean="0"/>
              <a:t>men. </a:t>
            </a:r>
          </a:p>
          <a:p>
            <a:endParaRPr lang="en-US" sz="3200" dirty="0"/>
          </a:p>
          <a:p>
            <a:r>
              <a:rPr lang="en-US" sz="3200" dirty="0" smtClean="0"/>
              <a:t>Men have the floor 75</a:t>
            </a:r>
            <a:r>
              <a:rPr lang="en-US" sz="3200" dirty="0"/>
              <a:t>% of the time in meetings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dirty="0" smtClean="0"/>
              <a:t>Less than 5% of Fortune 500 CEOs are women. </a:t>
            </a:r>
          </a:p>
          <a:p>
            <a:endParaRPr lang="en-US" sz="3200" dirty="0"/>
          </a:p>
          <a:p>
            <a:r>
              <a:rPr lang="en-US" sz="3200" dirty="0" smtClean="0"/>
              <a:t>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390139" y="5197215"/>
            <a:ext cx="770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/>
                </a:solidFill>
                <a:hlinkClick r:id="rId4"/>
              </a:rPr>
              <a:t>https://</a:t>
            </a:r>
            <a:r>
              <a:rPr lang="en-US" sz="600" dirty="0" smtClean="0">
                <a:solidFill>
                  <a:schemeClr val="bg1"/>
                </a:solidFill>
                <a:hlinkClick r:id="rId4"/>
              </a:rPr>
              <a:t>newrepublic.com/article/117757/gender-language-differences-women-get-interrupted-more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5"/>
              </a:rPr>
              <a:t>http://time.com/money/4450406/men-interrupt-talk-more</a:t>
            </a:r>
            <a:r>
              <a:rPr lang="en-US" sz="600" dirty="0" smtClean="0">
                <a:solidFill>
                  <a:schemeClr val="bg1"/>
                </a:solidFill>
                <a:hlinkClick r:id="rId5"/>
              </a:rPr>
              <a:t>/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6"/>
              </a:rPr>
              <a:t>http://fortune.com/2016/06/06/women-ceos-fortune-500-2016</a:t>
            </a:r>
            <a:r>
              <a:rPr lang="en-US" sz="800" dirty="0" smtClean="0">
                <a:solidFill>
                  <a:schemeClr val="bg1"/>
                </a:solidFill>
                <a:hlinkClick r:id="rId6"/>
              </a:rPr>
              <a:t>/</a:t>
            </a:r>
            <a:endParaRPr lang="en-US" sz="800" dirty="0" smtClean="0">
              <a:solidFill>
                <a:schemeClr val="bg1"/>
              </a:solidFill>
            </a:endParaRPr>
          </a:p>
          <a:p>
            <a:pPr algn="r"/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6036" y="435006"/>
            <a:ext cx="11585964" cy="54265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697783" y="1366481"/>
            <a:ext cx="11585964" cy="34470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Mansplaining, Manterrupting and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Bropriating</a:t>
            </a:r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3200" dirty="0" smtClean="0"/>
              <a:t>are gendered terms to describe gender-specific behavior that adversely affects women more than men.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390139" y="5197215"/>
            <a:ext cx="770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/>
                </a:solidFill>
                <a:hlinkClick r:id="rId4"/>
              </a:rPr>
              <a:t>https://</a:t>
            </a:r>
            <a:r>
              <a:rPr lang="en-US" sz="600" dirty="0" smtClean="0">
                <a:solidFill>
                  <a:schemeClr val="bg1"/>
                </a:solidFill>
                <a:hlinkClick r:id="rId4"/>
              </a:rPr>
              <a:t>newrepublic.com/article/117757/gender-language-differences-women-get-interrupted-more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5"/>
              </a:rPr>
              <a:t>http://time.com/money/4450406/men-interrupt-talk-more</a:t>
            </a:r>
            <a:r>
              <a:rPr lang="en-US" sz="600" dirty="0" smtClean="0">
                <a:solidFill>
                  <a:schemeClr val="bg1"/>
                </a:solidFill>
                <a:hlinkClick r:id="rId5"/>
              </a:rPr>
              <a:t>/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6"/>
              </a:rPr>
              <a:t>http://fortune.com/2016/06/06/women-ceos-fortune-500-2016</a:t>
            </a:r>
            <a:r>
              <a:rPr lang="en-US" sz="800" dirty="0" smtClean="0">
                <a:solidFill>
                  <a:schemeClr val="bg1"/>
                </a:solidFill>
                <a:hlinkClick r:id="rId6"/>
              </a:rPr>
              <a:t>/</a:t>
            </a:r>
            <a:endParaRPr lang="en-US" sz="800" dirty="0" smtClean="0">
              <a:solidFill>
                <a:schemeClr val="bg1"/>
              </a:solidFill>
            </a:endParaRPr>
          </a:p>
          <a:p>
            <a:pPr algn="r"/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9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5092700" cy="6475129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215900"/>
            <a:ext cx="5092700" cy="24544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886792"/>
            <a:ext cx="5092700" cy="43076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07976" y="0"/>
            <a:ext cx="1031823" cy="6475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074851" y="174389"/>
            <a:ext cx="6682137" cy="591708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400" dirty="0" smtClean="0">
                <a:latin typeface="Arial Black" panose="020B0A04020102020204" pitchFamily="34" charset="0"/>
                <a:ea typeface="Oswald Regular"/>
                <a:cs typeface="Oswald Regular"/>
              </a:rPr>
              <a:t>MANSPLAINING</a:t>
            </a:r>
            <a:endParaRPr lang="en-US" sz="3400" dirty="0">
              <a:latin typeface="Arial Black" panose="020B0A04020102020204" pitchFamily="34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8" name="Text Placeholder 3"/>
          <p:cNvSpPr>
            <a:spLocks noGrp="1"/>
          </p:cNvSpPr>
          <p:nvPr/>
        </p:nvSpPr>
        <p:spPr>
          <a:xfrm>
            <a:off x="7385107" y="875321"/>
            <a:ext cx="1344663" cy="3528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lvl1pPr marL="0" indent="0" algn="l" defTabSz="342900" rtl="0" eaLnBrk="1" latinLnBrk="0" hangingPunct="1">
              <a:spcBef>
                <a:spcPts val="0"/>
              </a:spcBef>
              <a:buFont typeface="Arial"/>
              <a:buNone/>
              <a:defRPr sz="1000" kern="1200">
                <a:solidFill>
                  <a:schemeClr val="bg1"/>
                </a:solidFill>
                <a:latin typeface="Arial Black"/>
                <a:ea typeface="+mn-ea"/>
                <a:cs typeface="Arial Black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 smtClean="0">
                <a:solidFill>
                  <a:prstClr val="white"/>
                </a:solidFill>
              </a:rPr>
              <a:t>WHAT IS IT?</a:t>
            </a:r>
            <a:endParaRPr lang="en-US" sz="1333" dirty="0">
              <a:solidFill>
                <a:prstClr val="white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6161177" y="4386559"/>
            <a:ext cx="4301883" cy="3631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ARE BEING MANSPLAINED TO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3873" y="4777960"/>
            <a:ext cx="6081304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“I don’t need you to explain, Dirk.”</a:t>
            </a:r>
            <a:endParaRPr lang="en-US" sz="1800" b="1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2034" y="1241760"/>
            <a:ext cx="770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/>
              <a:t>A </a:t>
            </a:r>
            <a:r>
              <a:rPr lang="en-US" sz="1800" b="1" dirty="0"/>
              <a:t>man </a:t>
            </a:r>
            <a:r>
              <a:rPr lang="en-US" sz="1800" b="1" dirty="0" smtClean="0"/>
              <a:t>providing </a:t>
            </a:r>
            <a:r>
              <a:rPr lang="en-US" sz="1800" b="1" dirty="0"/>
              <a:t>a woman an unsolicited, </a:t>
            </a:r>
            <a:endParaRPr lang="en-US" sz="1800" b="1" dirty="0" smtClean="0"/>
          </a:p>
          <a:p>
            <a:pPr algn="ctr"/>
            <a:r>
              <a:rPr lang="en-US" sz="1800" b="1" dirty="0" smtClean="0"/>
              <a:t>condescending </a:t>
            </a:r>
            <a:r>
              <a:rPr lang="en-US" sz="1800" b="1" dirty="0"/>
              <a:t>explanation on a subject she already </a:t>
            </a:r>
            <a:r>
              <a:rPr lang="en-US" sz="1800" b="1" dirty="0" smtClean="0"/>
              <a:t>knows.</a:t>
            </a:r>
            <a:endParaRPr lang="en-US" sz="1800" b="1" dirty="0"/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6371298" y="5468784"/>
            <a:ext cx="3881640" cy="3631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WITNESS MANSPLAINING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581" y="5886792"/>
            <a:ext cx="7237112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Dirk, </a:t>
            </a:r>
            <a:r>
              <a:rPr lang="en-US" sz="1800" b="1" dirty="0">
                <a:latin typeface="Trebuchet MS" panose="020B0603020202020204" pitchFamily="34" charset="0"/>
              </a:rPr>
              <a:t>Rachel is the SME here.”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605764" y="2181666"/>
            <a:ext cx="3126177" cy="363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MANSPLAINING PREVENTION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92943" y="2284133"/>
            <a:ext cx="7796388" cy="1713290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>
                <a:latin typeface="Trebuchet MS" panose="020B0603020202020204" pitchFamily="34" charset="0"/>
              </a:rPr>
              <a:t>Set ground rules for each </a:t>
            </a:r>
            <a:r>
              <a:rPr lang="en-US" sz="1800" b="1" dirty="0" smtClean="0">
                <a:latin typeface="Trebuchet MS" panose="020B0603020202020204" pitchFamily="34" charset="0"/>
              </a:rPr>
              <a:t>meeting: Comments </a:t>
            </a:r>
            <a:r>
              <a:rPr lang="en-US" sz="1800" b="1" dirty="0">
                <a:latin typeface="Trebuchet MS" panose="020B0603020202020204" pitchFamily="34" charset="0"/>
              </a:rPr>
              <a:t>are welcome, </a:t>
            </a:r>
            <a:r>
              <a:rPr lang="en-US" sz="1800" b="1" dirty="0" smtClean="0">
                <a:latin typeface="Trebuchet MS" panose="020B0603020202020204" pitchFamily="34" charset="0"/>
              </a:rPr>
              <a:t>but must </a:t>
            </a:r>
            <a:r>
              <a:rPr lang="en-US" sz="1800" b="1" dirty="0">
                <a:latin typeface="Trebuchet MS" panose="020B0603020202020204" pitchFamily="34" charset="0"/>
              </a:rPr>
              <a:t>present a new viewpoint or new information.</a:t>
            </a:r>
          </a:p>
          <a:p>
            <a:pPr marL="228577" algn="ctr" defTabSz="914241">
              <a:defRPr/>
            </a:pPr>
            <a:endParaRPr lang="en-US" sz="1800" b="1" dirty="0" smtClean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Be aware. Do you feel a need (or permission) to add explanations when a woman is speaking? Do others around you?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" y="-6025"/>
            <a:ext cx="3987177" cy="21155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58" y="2662865"/>
            <a:ext cx="3439196" cy="322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4" grpId="0"/>
      <p:bldP spid="16" grpId="0" animBg="1"/>
      <p:bldP spid="17" grpId="0"/>
      <p:bldP spid="20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5092700" cy="6475129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215900"/>
            <a:ext cx="5092700" cy="24544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886792"/>
            <a:ext cx="5092700" cy="43076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07976" y="0"/>
            <a:ext cx="1031823" cy="6475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4389503" y="107503"/>
            <a:ext cx="8171773" cy="591708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400" dirty="0" smtClean="0">
                <a:latin typeface="Arial Black" panose="020B0A04020102020204" pitchFamily="34" charset="0"/>
                <a:ea typeface="Oswald Regular"/>
                <a:cs typeface="Oswald Regular"/>
              </a:rPr>
              <a:t>MANTERRUPTING</a:t>
            </a:r>
            <a:r>
              <a:rPr lang="en-US" sz="3200" dirty="0" smtClean="0">
                <a:latin typeface="Arial Black" panose="020B0A04020102020204" pitchFamily="34" charset="0"/>
                <a:ea typeface="Oswald Regular"/>
                <a:cs typeface="Oswald Regular"/>
              </a:rPr>
              <a:t> </a:t>
            </a:r>
            <a:r>
              <a:rPr lang="en-US" sz="2000" dirty="0" smtClean="0">
                <a:latin typeface="Arial Black" panose="020B0A04020102020204" pitchFamily="34" charset="0"/>
                <a:ea typeface="Oswald Regular"/>
                <a:cs typeface="Oswald Regular"/>
              </a:rPr>
              <a:t>(OR MANSTANDING)</a:t>
            </a:r>
            <a:endParaRPr lang="en-US" sz="2000" dirty="0">
              <a:latin typeface="Arial Black" panose="020B0A04020102020204" pitchFamily="34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8" name="Text Placeholder 3"/>
          <p:cNvSpPr>
            <a:spLocks noGrp="1"/>
          </p:cNvSpPr>
          <p:nvPr/>
        </p:nvSpPr>
        <p:spPr>
          <a:xfrm>
            <a:off x="7388352" y="877824"/>
            <a:ext cx="1344663" cy="3528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lvl1pPr marL="0" indent="0" algn="l" defTabSz="342900" rtl="0" eaLnBrk="1" latinLnBrk="0" hangingPunct="1">
              <a:spcBef>
                <a:spcPts val="0"/>
              </a:spcBef>
              <a:buFont typeface="Arial"/>
              <a:buNone/>
              <a:defRPr sz="1000" kern="1200">
                <a:solidFill>
                  <a:schemeClr val="bg1"/>
                </a:solidFill>
                <a:latin typeface="Arial Black"/>
                <a:ea typeface="+mn-ea"/>
                <a:cs typeface="Arial Black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 smtClean="0">
                <a:solidFill>
                  <a:prstClr val="white"/>
                </a:solidFill>
              </a:rPr>
              <a:t>WHAT IS IT?</a:t>
            </a:r>
            <a:endParaRPr lang="en-US" sz="1333" dirty="0">
              <a:solidFill>
                <a:prstClr val="white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6172200" y="4389120"/>
            <a:ext cx="4175117" cy="3631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ARE BEING MANTERRUPTED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7519" y="4782590"/>
            <a:ext cx="5369810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“Stop interrupting me, Kanye.”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2034" y="1241760"/>
            <a:ext cx="770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A man </a:t>
            </a:r>
            <a:r>
              <a:rPr lang="en-US" sz="1800" b="1" dirty="0" smtClean="0"/>
              <a:t>talking </a:t>
            </a:r>
            <a:r>
              <a:rPr lang="en-US" sz="1800" b="1" dirty="0"/>
              <a:t>over a </a:t>
            </a:r>
            <a:r>
              <a:rPr lang="en-US" sz="1800" b="1" dirty="0" smtClean="0"/>
              <a:t>woman’s speech or cutting her off in </a:t>
            </a:r>
            <a:r>
              <a:rPr lang="en-US" sz="1800" b="1" dirty="0"/>
              <a:t>order to interject his own viewpoint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6373368" y="5468112"/>
            <a:ext cx="4086953" cy="3631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WITNESS MANTERRUPTION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3868" y="5879207"/>
            <a:ext cx="7237112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dirty="0" smtClean="0">
                <a:latin typeface="Calibri Light" panose="020F0302020204030204" pitchFamily="34" charset="0"/>
              </a:rPr>
              <a:t>“</a:t>
            </a:r>
            <a:r>
              <a:rPr lang="en-US" sz="1800" b="1" dirty="0" smtClean="0">
                <a:latin typeface="Trebuchet MS" panose="020B0603020202020204" pitchFamily="34" charset="0"/>
              </a:rPr>
              <a:t>Hold up, Kanye - Taylor has the floor right now.”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464808" y="2185416"/>
            <a:ext cx="3331489" cy="363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MANTERRUPTION PREVENTION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94230" y="2352276"/>
            <a:ext cx="7796388" cy="199028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Set a general “no interruption” rule for all meeting participants, regardless of gender</a:t>
            </a:r>
          </a:p>
          <a:p>
            <a:pPr marL="228577" algn="ctr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Let participants know they will be called out when it happens</a:t>
            </a:r>
            <a:endParaRPr lang="en-US" sz="1800" b="1" dirty="0">
              <a:latin typeface="Trebuchet MS" panose="020B0603020202020204" pitchFamily="34" charset="0"/>
            </a:endParaRPr>
          </a:p>
          <a:p>
            <a:pPr marL="228577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defTabSz="914241">
              <a:defRPr/>
            </a:pPr>
            <a:endParaRPr lang="en-US" sz="1800" b="1" dirty="0" smtClean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6" y="338621"/>
            <a:ext cx="4084448" cy="34961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911" y="4116176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Imma let you finish, but...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3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4" grpId="0"/>
      <p:bldP spid="16" grpId="0" animBg="1"/>
      <p:bldP spid="17" grpId="0"/>
      <p:bldP spid="20" grpId="0" animBg="1"/>
      <p:bldP spid="2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5092700" cy="6475129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215900"/>
            <a:ext cx="5092700" cy="24544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886792"/>
            <a:ext cx="5092700" cy="430762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07976" y="0"/>
            <a:ext cx="1031823" cy="6475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940009" y="181843"/>
            <a:ext cx="4504828" cy="591708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latin typeface="Arial Black" panose="020B0A04020102020204" pitchFamily="34" charset="0"/>
                <a:ea typeface="Oswald Regular"/>
                <a:cs typeface="Oswald Regular"/>
              </a:rPr>
              <a:t>BROPRIATING</a:t>
            </a:r>
            <a:endParaRPr lang="en-US" sz="2000" dirty="0">
              <a:latin typeface="Arial Black" panose="020B0A04020102020204" pitchFamily="34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8" name="Text Placeholder 3"/>
          <p:cNvSpPr>
            <a:spLocks noGrp="1"/>
          </p:cNvSpPr>
          <p:nvPr/>
        </p:nvSpPr>
        <p:spPr>
          <a:xfrm>
            <a:off x="7388352" y="877824"/>
            <a:ext cx="1344663" cy="3528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lvl1pPr marL="0" indent="0" algn="l" defTabSz="342900" rtl="0" eaLnBrk="1" latinLnBrk="0" hangingPunct="1">
              <a:spcBef>
                <a:spcPts val="0"/>
              </a:spcBef>
              <a:buFont typeface="Arial"/>
              <a:buNone/>
              <a:defRPr sz="1000" kern="1200">
                <a:solidFill>
                  <a:schemeClr val="bg1"/>
                </a:solidFill>
                <a:latin typeface="Arial Black"/>
                <a:ea typeface="+mn-ea"/>
                <a:cs typeface="Arial Black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 smtClean="0">
                <a:solidFill>
                  <a:prstClr val="white"/>
                </a:solidFill>
              </a:rPr>
              <a:t>WHAT IS IT?</a:t>
            </a:r>
            <a:endParaRPr lang="en-US" sz="1333" dirty="0">
              <a:solidFill>
                <a:prstClr val="white"/>
              </a:solidFill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6172200" y="4389120"/>
            <a:ext cx="3794052" cy="3631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ARE BEING BROPRIATED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4613" y="4788820"/>
            <a:ext cx="5369810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“Yes, I just said that, Dirk.”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75445" y="1263464"/>
            <a:ext cx="64339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 </a:t>
            </a:r>
            <a:r>
              <a:rPr lang="en-US" b="1" dirty="0"/>
              <a:t>man </a:t>
            </a:r>
            <a:r>
              <a:rPr lang="en-US" b="1" dirty="0" smtClean="0"/>
              <a:t>repeats or rephrases </a:t>
            </a:r>
            <a:r>
              <a:rPr lang="en-US" b="1" dirty="0"/>
              <a:t>a woman’s idea, </a:t>
            </a:r>
            <a:endParaRPr lang="en-US" b="1" dirty="0" smtClean="0"/>
          </a:p>
          <a:p>
            <a:pPr algn="ctr"/>
            <a:r>
              <a:rPr lang="en-US" b="1" dirty="0" smtClean="0"/>
              <a:t>and </a:t>
            </a:r>
            <a:r>
              <a:rPr lang="en-US" b="1" dirty="0"/>
              <a:t>gets credit for it</a:t>
            </a:r>
            <a:endParaRPr lang="en-US" dirty="0"/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6374558" y="5481936"/>
            <a:ext cx="3705886" cy="3631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WHEN YOU WITNESS BROPRIATION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3868" y="5879207"/>
            <a:ext cx="7237112" cy="328295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algn="ctr" defTabSz="914241">
              <a:defRPr/>
            </a:pPr>
            <a:r>
              <a:rPr lang="en-US" sz="1800" dirty="0" smtClean="0">
                <a:latin typeface="Calibri Light" panose="020F0302020204030204" pitchFamily="34" charset="0"/>
              </a:rPr>
              <a:t>“</a:t>
            </a:r>
            <a:r>
              <a:rPr lang="en-US" sz="1800" b="1" dirty="0" smtClean="0">
                <a:latin typeface="Trebuchet MS" panose="020B0603020202020204" pitchFamily="34" charset="0"/>
              </a:rPr>
              <a:t>Dirk, Mary just said that, and it appears you agree.”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717211" y="2195133"/>
            <a:ext cx="2950423" cy="363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73152" rIns="91440" bIns="73152" anchor="ctr" anchorCtr="0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Arial Black"/>
                <a:cs typeface="Arial Black"/>
              </a:rPr>
              <a:t>BROPRIATING PREVENTION</a:t>
            </a:r>
            <a:endParaRPr lang="en-US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01324" y="2359275"/>
            <a:ext cx="7796388" cy="2267287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marL="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77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Amplification – when a woman suggests an idea, repeat and attribute the idea by name. </a:t>
            </a: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“Mary’s idea is to relocate the conference to Oslo.”</a:t>
            </a:r>
          </a:p>
          <a:p>
            <a:pPr marL="228577" algn="ctr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algn="ctr" defTabSz="914241">
              <a:defRPr/>
            </a:pPr>
            <a:r>
              <a:rPr lang="en-US" sz="1800" b="1" dirty="0" smtClean="0">
                <a:latin typeface="Trebuchet MS" panose="020B0603020202020204" pitchFamily="34" charset="0"/>
              </a:rPr>
              <a:t>This makes it harder for a dude to co-opt it later.</a:t>
            </a:r>
            <a:endParaRPr lang="en-US" sz="1800" b="1" dirty="0">
              <a:latin typeface="Trebuchet MS" panose="020B0603020202020204" pitchFamily="34" charset="0"/>
            </a:endParaRPr>
          </a:p>
          <a:p>
            <a:pPr marL="228577" defTabSz="914241">
              <a:defRPr/>
            </a:pPr>
            <a:endParaRPr lang="en-US" sz="1800" b="1" dirty="0">
              <a:latin typeface="Trebuchet MS" panose="020B0603020202020204" pitchFamily="34" charset="0"/>
            </a:endParaRPr>
          </a:p>
          <a:p>
            <a:pPr marL="228577" defTabSz="914241">
              <a:defRPr/>
            </a:pPr>
            <a:endParaRPr lang="en-US" sz="1800" b="1" dirty="0" smtClean="0">
              <a:latin typeface="Trebuchet MS" panose="020B0603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9005" r="13001" b="20363"/>
          <a:stretch/>
        </p:blipFill>
        <p:spPr>
          <a:xfrm>
            <a:off x="111466" y="86407"/>
            <a:ext cx="3885045" cy="2586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1465" y="2672862"/>
            <a:ext cx="388504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“That’s an excellent suggestion, Ms. Triggs – perhaps one of the men here would like to make it.”</a:t>
            </a:r>
            <a:endParaRPr lang="en-US" sz="1600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r="-6380" b="5767"/>
          <a:stretch/>
        </p:blipFill>
        <p:spPr>
          <a:xfrm>
            <a:off x="111465" y="3675273"/>
            <a:ext cx="2343914" cy="26200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90106" y="4270268"/>
            <a:ext cx="1671196" cy="1477328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“Your idea sounds so much better when I rephrase it.”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1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4" grpId="0"/>
      <p:bldP spid="16" grpId="0" animBg="1"/>
      <p:bldP spid="17" grpId="0"/>
      <p:bldP spid="20" grpId="0" animBg="1"/>
      <p:bldP spid="2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6036" y="435006"/>
            <a:ext cx="11585964" cy="54265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697783" y="1366481"/>
            <a:ext cx="11585964" cy="34470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7680" tIns="487680" rIns="487680" bIns="487680" rtlCol="0" anchor="b" anchorCtr="0">
            <a:spAutoFit/>
          </a:bodyPr>
          <a:lstStyle/>
          <a:p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Mansplaining, Manterrupting and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Bropriating</a:t>
            </a:r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3200" dirty="0" smtClean="0"/>
              <a:t>They are not only a mute button on women’s voices. They are also a drag on creativity and productivity.</a:t>
            </a:r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390139" y="5197215"/>
            <a:ext cx="770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/>
                </a:solidFill>
                <a:hlinkClick r:id="rId4"/>
              </a:rPr>
              <a:t>https://</a:t>
            </a:r>
            <a:r>
              <a:rPr lang="en-US" sz="600" dirty="0" smtClean="0">
                <a:solidFill>
                  <a:schemeClr val="bg1"/>
                </a:solidFill>
                <a:hlinkClick r:id="rId4"/>
              </a:rPr>
              <a:t>newrepublic.com/article/117757/gender-language-differences-women-get-interrupted-more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5"/>
              </a:rPr>
              <a:t>http://time.com/money/4450406/men-interrupt-talk-more</a:t>
            </a:r>
            <a:r>
              <a:rPr lang="en-US" sz="600" dirty="0" smtClean="0">
                <a:solidFill>
                  <a:schemeClr val="bg1"/>
                </a:solidFill>
                <a:hlinkClick r:id="rId5"/>
              </a:rPr>
              <a:t>/</a:t>
            </a:r>
            <a:endParaRPr lang="en-US" sz="600" dirty="0" smtClean="0">
              <a:solidFill>
                <a:schemeClr val="bg1"/>
              </a:solidFill>
            </a:endParaRPr>
          </a:p>
          <a:p>
            <a:pPr algn="r"/>
            <a:endParaRPr lang="en-US" sz="600" dirty="0">
              <a:solidFill>
                <a:schemeClr val="bg1"/>
              </a:solidFill>
            </a:endParaRPr>
          </a:p>
          <a:p>
            <a:pPr algn="r"/>
            <a:r>
              <a:rPr lang="en-US" sz="600" dirty="0">
                <a:solidFill>
                  <a:schemeClr val="bg1"/>
                </a:solidFill>
                <a:hlinkClick r:id="rId6"/>
              </a:rPr>
              <a:t>http://fortune.com/2016/06/06/women-ceos-fortune-500-2016</a:t>
            </a:r>
            <a:r>
              <a:rPr lang="en-US" sz="800" dirty="0" smtClean="0">
                <a:solidFill>
                  <a:schemeClr val="bg1"/>
                </a:solidFill>
                <a:hlinkClick r:id="rId6"/>
              </a:rPr>
              <a:t>/</a:t>
            </a:r>
            <a:endParaRPr lang="en-US" sz="800" dirty="0" smtClean="0">
              <a:solidFill>
                <a:schemeClr val="bg1"/>
              </a:solidFill>
            </a:endParaRPr>
          </a:p>
          <a:p>
            <a:pPr algn="r"/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xagon 29"/>
          <p:cNvSpPr/>
          <p:nvPr/>
        </p:nvSpPr>
        <p:spPr>
          <a:xfrm>
            <a:off x="32042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-393041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Hexagon 78"/>
          <p:cNvSpPr/>
          <p:nvPr/>
        </p:nvSpPr>
        <p:spPr>
          <a:xfrm>
            <a:off x="10395610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Hexagon 88"/>
          <p:cNvSpPr/>
          <p:nvPr/>
        </p:nvSpPr>
        <p:spPr>
          <a:xfrm>
            <a:off x="6798336" y="7231867"/>
            <a:ext cx="2181649" cy="1880731"/>
          </a:xfrm>
          <a:prstGeom prst="hexagon">
            <a:avLst/>
          </a:prstGeom>
          <a:solidFill>
            <a:schemeClr val="tx1">
              <a:alpha val="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913709" y="2381693"/>
            <a:ext cx="4472176" cy="1988288"/>
          </a:xfrm>
          <a:prstGeom prst="rect">
            <a:avLst/>
          </a:prstGeom>
          <a:solidFill>
            <a:srgbClr val="FFF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6036" y="1594884"/>
            <a:ext cx="11585964" cy="426665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803725" y="4685740"/>
            <a:ext cx="11773534" cy="14773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87680" tIns="487680" rIns="487680" bIns="487680" rtlCol="0" anchor="b" anchorCtr="0">
            <a:spAutoFit/>
          </a:bodyPr>
          <a:lstStyle/>
          <a:p>
            <a:r>
              <a:rPr lang="en-US" sz="3200" dirty="0" smtClean="0"/>
              <a:t>Don’t be a Dirk…be part of the solution! 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r="-6380" b="5767"/>
          <a:stretch/>
        </p:blipFill>
        <p:spPr>
          <a:xfrm>
            <a:off x="1316811" y="2013286"/>
            <a:ext cx="2343914" cy="26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6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2.xml><?xml version="1.0" encoding="utf-8"?>
<a:theme xmlns:a="http://schemas.openxmlformats.org/drawingml/2006/main" name="1_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3.xml><?xml version="1.0" encoding="utf-8"?>
<a:theme xmlns:a="http://schemas.openxmlformats.org/drawingml/2006/main" name="2_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4.xml><?xml version="1.0" encoding="utf-8"?>
<a:theme xmlns:a="http://schemas.openxmlformats.org/drawingml/2006/main" name="6_Theme7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A9CB0"/>
      </a:accent3>
      <a:accent4>
        <a:srgbClr val="A3C644"/>
      </a:accent4>
      <a:accent5>
        <a:srgbClr val="7F993A"/>
      </a:accent5>
      <a:accent6>
        <a:srgbClr val="B22746"/>
      </a:accent6>
      <a:hlink>
        <a:srgbClr val="FFFFFF"/>
      </a:hlink>
      <a:folHlink>
        <a:srgbClr val="FFFFFF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dirty="0" err="1">
            <a:solidFill>
              <a:srgbClr val="444444"/>
            </a:solidFill>
            <a:latin typeface="Trebuchet MS"/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7" id="{9F6C64EC-45CD-48AA-B768-7D4822899D82}" vid="{7A75437C-4C1D-43A1-AA8C-1A1832661CC6}"/>
    </a:ext>
  </a:extLst>
</a:theme>
</file>

<file path=ppt/theme/theme5.xml><?xml version="1.0" encoding="utf-8"?>
<a:theme xmlns:a="http://schemas.openxmlformats.org/drawingml/2006/main" name="Theme7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A9CB0"/>
      </a:accent3>
      <a:accent4>
        <a:srgbClr val="A3C644"/>
      </a:accent4>
      <a:accent5>
        <a:srgbClr val="7F993A"/>
      </a:accent5>
      <a:accent6>
        <a:srgbClr val="B22746"/>
      </a:accent6>
      <a:hlink>
        <a:srgbClr val="FFFFFF"/>
      </a:hlink>
      <a:folHlink>
        <a:srgbClr val="FFFFFF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dirty="0" err="1">
            <a:solidFill>
              <a:srgbClr val="444444"/>
            </a:solidFill>
            <a:latin typeface="Trebuchet MS"/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7" id="{9F6C64EC-45CD-48AA-B768-7D4822899D82}" vid="{7A75437C-4C1D-43A1-AA8C-1A1832661CC6}"/>
    </a:ext>
  </a:extLst>
</a:theme>
</file>

<file path=ppt/theme/theme6.xml><?xml version="1.0" encoding="utf-8"?>
<a:theme xmlns:a="http://schemas.openxmlformats.org/drawingml/2006/main" name="3_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Theme7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A9CB0"/>
      </a:accent3>
      <a:accent4>
        <a:srgbClr val="A3C644"/>
      </a:accent4>
      <a:accent5>
        <a:srgbClr val="7F993A"/>
      </a:accent5>
      <a:accent6>
        <a:srgbClr val="B22746"/>
      </a:accent6>
      <a:hlink>
        <a:srgbClr val="FFFFFF"/>
      </a:hlink>
      <a:folHlink>
        <a:srgbClr val="FFFFFF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dirty="0" err="1">
            <a:solidFill>
              <a:srgbClr val="444444"/>
            </a:solidFill>
            <a:latin typeface="Trebuchet MS"/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7" id="{9F6C64EC-45CD-48AA-B768-7D4822899D82}" vid="{7A75437C-4C1D-43A1-AA8C-1A1832661CC6}"/>
    </a:ext>
  </a:extLst>
</a:theme>
</file>

<file path=ppt/theme/theme8.xml><?xml version="1.0" encoding="utf-8"?>
<a:theme xmlns:a="http://schemas.openxmlformats.org/drawingml/2006/main" name="2_Header &amp; Foot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5_Header &amp; Foot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5_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11.xml><?xml version="1.0" encoding="utf-8"?>
<a:theme xmlns:a="http://schemas.openxmlformats.org/drawingml/2006/main" name="3_Header &amp; Foot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2_Default Design">
  <a:themeElements>
    <a:clrScheme name="2_Default Design 16">
      <a:dk1>
        <a:srgbClr val="000000"/>
      </a:dk1>
      <a:lt1>
        <a:srgbClr val="FFFFFF"/>
      </a:lt1>
      <a:dk2>
        <a:srgbClr val="F8F8F8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99FF33"/>
      </a:hlink>
      <a:folHlink>
        <a:srgbClr val="0099FF"/>
      </a:folHlink>
    </a:clrScheme>
    <a:fontScheme name="2_Default Design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47B5FF"/>
        </a:hlink>
        <a:folHlink>
          <a:srgbClr val="99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9521"/>
        </a:hlink>
        <a:folHlink>
          <a:srgbClr val="99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9FF33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6">
        <a:dk1>
          <a:srgbClr val="000000"/>
        </a:dk1>
        <a:lt1>
          <a:srgbClr val="FFFFFF"/>
        </a:lt1>
        <a:dk2>
          <a:srgbClr val="F8F8F8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9FF33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Header &amp; Foot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4_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_Header &amp; Foot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3_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18.xml><?xml version="1.0" encoding="utf-8"?>
<a:theme xmlns:a="http://schemas.openxmlformats.org/drawingml/2006/main" name="1_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PAM_PPT_Template_Wide_20151203.pptx" id="{9E7C3CDB-39DF-40AC-AB27-1161358CE833}" vid="{C89B9D83-CEA6-445C-B59A-B5BC369833C9}"/>
    </a:ext>
  </a:extLst>
</a:theme>
</file>

<file path=ppt/theme/theme19.xml><?xml version="1.0" encoding="utf-8"?>
<a:theme xmlns:a="http://schemas.openxmlformats.org/drawingml/2006/main" name="4_EPAM_Theme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8D59432-6156-4155-8507-337F3B9A439D}" vid="{FE1550CD-B3E0-4FCA-B7CD-AC067C6660AD}"/>
    </a:ext>
  </a:extLst>
</a:theme>
</file>

<file path=ppt/theme/theme20.xml><?xml version="1.0" encoding="utf-8"?>
<a:theme xmlns:a="http://schemas.openxmlformats.org/drawingml/2006/main" name="2_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2AB103F7B2E244B8B784FBB3B58354" ma:contentTypeVersion="2" ma:contentTypeDescription="Create a new document." ma:contentTypeScope="" ma:versionID="bbadb2ad36e3e6cc21c8f3620311adc0">
  <xsd:schema xmlns:xsd="http://www.w3.org/2001/XMLSchema" xmlns:xs="http://www.w3.org/2001/XMLSchema" xmlns:p="http://schemas.microsoft.com/office/2006/metadata/properties" xmlns:ns2="e1076aeb-9721-40f2-9867-88652890cec8" xmlns:ns3="3e5903e8-8672-4f9c-ac7c-584c1396663f" targetNamespace="http://schemas.microsoft.com/office/2006/metadata/properties" ma:root="true" ma:fieldsID="fcfbe13e983d57b0dd685d8ac79925d5" ns2:_="" ns3:_="">
    <xsd:import namespace="e1076aeb-9721-40f2-9867-88652890cec8"/>
    <xsd:import namespace="3e5903e8-8672-4f9c-ac7c-584c1396663f"/>
    <xsd:element name="properties">
      <xsd:complexType>
        <xsd:sequence>
          <xsd:element name="documentManagement">
            <xsd:complexType>
              <xsd:all>
                <xsd:element ref="ns2:Import_x0020_Source" minOccurs="0"/>
                <xsd:element ref="ns3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76aeb-9721-40f2-9867-88652890cec8" elementFormDefault="qualified">
    <xsd:import namespace="http://schemas.microsoft.com/office/2006/documentManagement/types"/>
    <xsd:import namespace="http://schemas.microsoft.com/office/infopath/2007/PartnerControls"/>
    <xsd:element name="Import_x0020_Source" ma:index="8" nillable="true" ma:displayName="Import Source" ma:internalName="Import_x0020_Sourc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5903e8-8672-4f9c-ac7c-584c1396663f" elementFormDefault="qualified">
    <xsd:import namespace="http://schemas.microsoft.com/office/2006/documentManagement/types"/>
    <xsd:import namespace="http://schemas.microsoft.com/office/infopath/2007/PartnerControls"/>
    <xsd:element name="Status" ma:index="9" nillable="true" ma:displayName="Status" ma:default="" ma:internalName="Statu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port_x0020_Source xmlns="e1076aeb-9721-40f2-9867-88652890cec8">
      <Url xsi:nil="true"/>
      <Description xsi:nil="true"/>
    </Import_x0020_Source>
    <Status xmlns="3e5903e8-8672-4f9c-ac7c-584c1396663f">
      <Url xsi:nil="true"/>
      <Description xsi:nil="true"/>
    </Status>
  </documentManagement>
</p:properties>
</file>

<file path=customXml/itemProps1.xml><?xml version="1.0" encoding="utf-8"?>
<ds:datastoreItem xmlns:ds="http://schemas.openxmlformats.org/officeDocument/2006/customXml" ds:itemID="{B2D3AA7B-E500-4AC6-B7A1-68BA536574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2A0B31-CFB8-47F6-9330-537DF94E18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076aeb-9721-40f2-9867-88652890cec8"/>
    <ds:schemaRef ds:uri="3e5903e8-8672-4f9c-ac7c-584c13966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6FB6E6-2772-44B3-8CF9-BB008A4DD857}">
  <ds:schemaRefs>
    <ds:schemaRef ds:uri="http://schemas.microsoft.com/office/2006/documentManagement/types"/>
    <ds:schemaRef ds:uri="e1076aeb-9721-40f2-9867-88652890cec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3e5903e8-8672-4f9c-ac7c-584c1396663f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Widescreen</PresentationFormat>
  <Paragraphs>112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12</vt:i4>
      </vt:variant>
    </vt:vector>
  </HeadingPairs>
  <TitlesOfParts>
    <vt:vector size="52" baseType="lpstr">
      <vt:lpstr>ＭＳ Ｐゴシック</vt:lpstr>
      <vt:lpstr>Arial</vt:lpstr>
      <vt:lpstr>Arial Black</vt:lpstr>
      <vt:lpstr>Bliss Light</vt:lpstr>
      <vt:lpstr>Calibri</vt:lpstr>
      <vt:lpstr>Calibri Light</vt:lpstr>
      <vt:lpstr>Helvetica</vt:lpstr>
      <vt:lpstr>Helvetica Light</vt:lpstr>
      <vt:lpstr>Lucida Grande</vt:lpstr>
      <vt:lpstr>Open Sans</vt:lpstr>
      <vt:lpstr>Open Sans Cond Light</vt:lpstr>
      <vt:lpstr>Open Sans Condensed Bold</vt:lpstr>
      <vt:lpstr>Open Sans Extrabold</vt:lpstr>
      <vt:lpstr>Open Sans Light</vt:lpstr>
      <vt:lpstr>Oswald Regular</vt:lpstr>
      <vt:lpstr>Raavi</vt:lpstr>
      <vt:lpstr>Times</vt:lpstr>
      <vt:lpstr>Trebuchet MS</vt:lpstr>
      <vt:lpstr>Trebuchet MS Bold Italic</vt:lpstr>
      <vt:lpstr>Wingdings</vt:lpstr>
      <vt:lpstr>EPAM_Theme</vt:lpstr>
      <vt:lpstr>1_EPAM_Theme</vt:lpstr>
      <vt:lpstr>2_EPAM_Theme</vt:lpstr>
      <vt:lpstr>6_Theme7</vt:lpstr>
      <vt:lpstr>Theme7</vt:lpstr>
      <vt:lpstr>3_Cover Slides</vt:lpstr>
      <vt:lpstr>2_Theme7</vt:lpstr>
      <vt:lpstr>2_Header &amp; Footer Slides</vt:lpstr>
      <vt:lpstr>25_Header &amp; Footer Slides</vt:lpstr>
      <vt:lpstr>5_EPAM_Theme</vt:lpstr>
      <vt:lpstr>3_Header &amp; Footer Slides</vt:lpstr>
      <vt:lpstr>2_Default Design</vt:lpstr>
      <vt:lpstr>Header &amp; Footer Slides</vt:lpstr>
      <vt:lpstr>Cover Slides</vt:lpstr>
      <vt:lpstr>4_Cover Slides</vt:lpstr>
      <vt:lpstr>1_Header &amp; Footer Slides</vt:lpstr>
      <vt:lpstr>3_EPAM_Theme</vt:lpstr>
      <vt:lpstr>1_Cover Slides</vt:lpstr>
      <vt:lpstr>4_EPAM_Theme</vt:lpstr>
      <vt:lpstr>2_Cover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2016-10-10T14:12:34Z</dcterms:created>
  <dcterms:modified xsi:type="dcterms:W3CDTF">2018-03-08T19:03:41Z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0x010100AD2AB103F7B2E244B8B784FBB3B58354</vt:lpwstr>
  </property>
  <property fmtid="{D5CDD505-2E9C-101B-9397-08002B2CF9AE}" pid="3" name="ImportRevision">
    <vt:lpwstr>636129276739265800</vt:lpwstr>
  </property>
  <property fmtid="{D5CDD505-2E9C-101B-9397-08002B2CF9AE}" pid="4" name="LastSlideExtractorGeneratingTime">
    <vt:lpwstr>10/24/2016 1:41:13 PM</vt:lpwstr>
  </property>
  <property fmtid="{D5CDD505-2E9C-101B-9397-08002B2CF9AE}" pid="5" name="LastSlideGeneratingTime">
    <vt:lpwstr>10/24/2016 1:41:13 PM</vt:lpwstr>
  </property>
</Properties>
</file>